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9" r:id="rId3"/>
    <p:sldId id="260" r:id="rId4"/>
    <p:sldId id="298" r:id="rId5"/>
    <p:sldId id="300" r:id="rId6"/>
    <p:sldId id="301" r:id="rId7"/>
    <p:sldId id="302" r:id="rId8"/>
    <p:sldId id="299" r:id="rId9"/>
    <p:sldId id="303" r:id="rId10"/>
    <p:sldId id="304" r:id="rId11"/>
    <p:sldId id="305" r:id="rId12"/>
    <p:sldId id="258" r:id="rId13"/>
    <p:sldId id="264" r:id="rId14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mfortaa" panose="020B0604020202020204" charset="0"/>
      <p:regular r:id="rId20"/>
      <p:bold r:id="rId21"/>
    </p:embeddedFont>
    <p:embeddedFont>
      <p:font typeface="Lucida Handwriting" panose="03010101010101010101" pitchFamily="66" charset="0"/>
      <p:regular r:id="rId22"/>
    </p:embeddedFont>
    <p:embeddedFont>
      <p:font typeface="Mistral" panose="03090702030407020403" pitchFamily="66" charset="0"/>
      <p:regular r:id="rId23"/>
    </p:embeddedFont>
    <p:embeddedFont>
      <p:font typeface="Permanent Marker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8186A"/>
    <a:srgbClr val="DBB7FF"/>
    <a:srgbClr val="C081FF"/>
    <a:srgbClr val="CC66FF"/>
    <a:srgbClr val="CD9BFF"/>
    <a:srgbClr val="CC99FF"/>
    <a:srgbClr val="FC3728"/>
    <a:srgbClr val="FF1705"/>
    <a:srgbClr val="F92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5BD0B5-30DA-4A16-A665-D472FB76A46C}">
  <a:tblStyle styleId="{995BD0B5-30DA-4A16-A665-D472FB76A4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3" autoAdjust="0"/>
    <p:restoredTop sz="95203" autoAdjust="0"/>
  </p:normalViewPr>
  <p:slideViewPr>
    <p:cSldViewPr snapToGrid="0">
      <p:cViewPr varScale="1">
        <p:scale>
          <a:sx n="98" d="100"/>
          <a:sy n="98" d="100"/>
        </p:scale>
        <p:origin x="9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59287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972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134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914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039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45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6018115d82_1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6018115d82_1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728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04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2048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706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41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5188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4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637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IG_NUMBER_1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917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6" r:id="rId5"/>
    <p:sldLayoutId id="2147483666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3"/>
          <p:cNvSpPr txBox="1">
            <a:spLocks noGrp="1"/>
          </p:cNvSpPr>
          <p:nvPr>
            <p:ph type="ctrTitle"/>
          </p:nvPr>
        </p:nvSpPr>
        <p:spPr>
          <a:xfrm>
            <a:off x="415638" y="1228375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b="1" spc="300" dirty="0">
                <a:latin typeface="Mistral" panose="03090702030407020403" pitchFamily="66" charset="0"/>
              </a:rPr>
              <a:t>КРВ, КРВНИ СИСТЕМ И </a:t>
            </a:r>
            <a:br>
              <a:rPr lang="sr-Cyrl-RS" sz="2400" b="1" spc="300" dirty="0">
                <a:latin typeface="Mistral" panose="03090702030407020403" pitchFamily="66" charset="0"/>
              </a:rPr>
            </a:br>
            <a:r>
              <a:rPr lang="sr-Cyrl-RS" sz="2400" b="1" spc="300" dirty="0">
                <a:latin typeface="Mistral" panose="03090702030407020403" pitchFamily="66" charset="0"/>
              </a:rPr>
              <a:t>ДОБРОВОЉНО ДАВАЛАШТВО КРВИ</a:t>
            </a:r>
            <a:endParaRPr sz="2400" b="1" spc="300" dirty="0">
              <a:latin typeface="Mistral" panose="03090702030407020403" pitchFamily="66" charset="0"/>
            </a:endParaRPr>
          </a:p>
        </p:txBody>
      </p:sp>
      <p:grpSp>
        <p:nvGrpSpPr>
          <p:cNvPr id="330" name="Google Shape;330;p23"/>
          <p:cNvGrpSpPr/>
          <p:nvPr/>
        </p:nvGrpSpPr>
        <p:grpSpPr>
          <a:xfrm rot="19685493">
            <a:off x="304310" y="3778032"/>
            <a:ext cx="488163" cy="414244"/>
            <a:chOff x="-75881" y="2283499"/>
            <a:chExt cx="772313" cy="497910"/>
          </a:xfrm>
          <a:solidFill>
            <a:srgbClr val="C00000"/>
          </a:solidFill>
        </p:grpSpPr>
        <p:sp>
          <p:nvSpPr>
            <p:cNvPr id="331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23"/>
          <p:cNvGrpSpPr/>
          <p:nvPr/>
        </p:nvGrpSpPr>
        <p:grpSpPr>
          <a:xfrm>
            <a:off x="1416210" y="1387489"/>
            <a:ext cx="690310" cy="1154730"/>
            <a:chOff x="1960499" y="1511252"/>
            <a:chExt cx="690310" cy="1154730"/>
          </a:xfrm>
          <a:solidFill>
            <a:schemeClr val="tx1"/>
          </a:solidFill>
        </p:grpSpPr>
        <p:sp>
          <p:nvSpPr>
            <p:cNvPr id="349" name="Google Shape;349;p23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415638" y="670456"/>
            <a:ext cx="152954" cy="60030"/>
            <a:chOff x="2857571" y="1302505"/>
            <a:chExt cx="152954" cy="60030"/>
          </a:xfrm>
        </p:grpSpPr>
        <p:sp>
          <p:nvSpPr>
            <p:cNvPr id="360" name="Google Shape;360;p23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23"/>
          <p:cNvGrpSpPr/>
          <p:nvPr/>
        </p:nvGrpSpPr>
        <p:grpSpPr>
          <a:xfrm>
            <a:off x="5619332" y="349151"/>
            <a:ext cx="105830" cy="85015"/>
            <a:chOff x="5910718" y="-131360"/>
            <a:chExt cx="105830" cy="85015"/>
          </a:xfrm>
        </p:grpSpPr>
        <p:sp>
          <p:nvSpPr>
            <p:cNvPr id="382" name="Google Shape;382;p23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23"/>
          <p:cNvGrpSpPr/>
          <p:nvPr/>
        </p:nvGrpSpPr>
        <p:grpSpPr>
          <a:xfrm>
            <a:off x="2351785" y="272360"/>
            <a:ext cx="651320" cy="712623"/>
            <a:chOff x="2775700" y="-243577"/>
            <a:chExt cx="641763" cy="660328"/>
          </a:xfrm>
        </p:grpSpPr>
        <p:grpSp>
          <p:nvGrpSpPr>
            <p:cNvPr id="390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39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394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6" name="Google Shape;426;p23"/>
          <p:cNvGrpSpPr/>
          <p:nvPr/>
        </p:nvGrpSpPr>
        <p:grpSpPr>
          <a:xfrm>
            <a:off x="1001519" y="2589670"/>
            <a:ext cx="344559" cy="605096"/>
            <a:chOff x="1004821" y="2303619"/>
            <a:chExt cx="344559" cy="605096"/>
          </a:xfrm>
        </p:grpSpPr>
        <p:sp>
          <p:nvSpPr>
            <p:cNvPr id="427" name="Google Shape;427;p23"/>
            <p:cNvSpPr/>
            <p:nvPr/>
          </p:nvSpPr>
          <p:spPr>
            <a:xfrm>
              <a:off x="1004821" y="2303619"/>
              <a:ext cx="344559" cy="605096"/>
            </a:xfrm>
            <a:custGeom>
              <a:avLst/>
              <a:gdLst/>
              <a:ahLst/>
              <a:cxnLst/>
              <a:rect l="l" t="t" r="r" b="b"/>
              <a:pathLst>
                <a:path w="10412" h="18285" extrusionOk="0">
                  <a:moveTo>
                    <a:pt x="2426" y="713"/>
                  </a:moveTo>
                  <a:cubicBezTo>
                    <a:pt x="4359" y="713"/>
                    <a:pt x="6449" y="1112"/>
                    <a:pt x="7404" y="2943"/>
                  </a:cubicBezTo>
                  <a:cubicBezTo>
                    <a:pt x="8860" y="5733"/>
                    <a:pt x="6372" y="7591"/>
                    <a:pt x="4037" y="8368"/>
                  </a:cubicBezTo>
                  <a:cubicBezTo>
                    <a:pt x="4027" y="8366"/>
                    <a:pt x="4016" y="8366"/>
                    <a:pt x="4005" y="8366"/>
                  </a:cubicBezTo>
                  <a:cubicBezTo>
                    <a:pt x="3831" y="8366"/>
                    <a:pt x="3697" y="8530"/>
                    <a:pt x="3740" y="8705"/>
                  </a:cubicBezTo>
                  <a:cubicBezTo>
                    <a:pt x="3723" y="8910"/>
                    <a:pt x="3857" y="9126"/>
                    <a:pt x="4085" y="9126"/>
                  </a:cubicBezTo>
                  <a:cubicBezTo>
                    <a:pt x="4121" y="9126"/>
                    <a:pt x="4159" y="9121"/>
                    <a:pt x="4200" y="9109"/>
                  </a:cubicBezTo>
                  <a:cubicBezTo>
                    <a:pt x="4285" y="9084"/>
                    <a:pt x="4368" y="9055"/>
                    <a:pt x="4452" y="9028"/>
                  </a:cubicBezTo>
                  <a:cubicBezTo>
                    <a:pt x="6954" y="9853"/>
                    <a:pt x="9965" y="11925"/>
                    <a:pt x="8281" y="14894"/>
                  </a:cubicBezTo>
                  <a:lnTo>
                    <a:pt x="8280" y="14895"/>
                  </a:lnTo>
                  <a:cubicBezTo>
                    <a:pt x="7207" y="16790"/>
                    <a:pt x="5046" y="17519"/>
                    <a:pt x="2951" y="17519"/>
                  </a:cubicBezTo>
                  <a:cubicBezTo>
                    <a:pt x="2251" y="17519"/>
                    <a:pt x="1557" y="17437"/>
                    <a:pt x="914" y="17291"/>
                  </a:cubicBezTo>
                  <a:cubicBezTo>
                    <a:pt x="887" y="17285"/>
                    <a:pt x="859" y="17282"/>
                    <a:pt x="830" y="17282"/>
                  </a:cubicBezTo>
                  <a:cubicBezTo>
                    <a:pt x="812" y="17282"/>
                    <a:pt x="793" y="17284"/>
                    <a:pt x="774" y="17286"/>
                  </a:cubicBezTo>
                  <a:cubicBezTo>
                    <a:pt x="1291" y="11823"/>
                    <a:pt x="1175" y="6240"/>
                    <a:pt x="1277" y="754"/>
                  </a:cubicBezTo>
                  <a:cubicBezTo>
                    <a:pt x="1646" y="730"/>
                    <a:pt x="2033" y="713"/>
                    <a:pt x="2426" y="713"/>
                  </a:cubicBezTo>
                  <a:close/>
                  <a:moveTo>
                    <a:pt x="3011" y="1"/>
                  </a:moveTo>
                  <a:cubicBezTo>
                    <a:pt x="2357" y="1"/>
                    <a:pt x="1711" y="85"/>
                    <a:pt x="1114" y="249"/>
                  </a:cubicBezTo>
                  <a:cubicBezTo>
                    <a:pt x="1086" y="256"/>
                    <a:pt x="1060" y="270"/>
                    <a:pt x="1037" y="287"/>
                  </a:cubicBezTo>
                  <a:cubicBezTo>
                    <a:pt x="995" y="274"/>
                    <a:pt x="951" y="267"/>
                    <a:pt x="906" y="267"/>
                  </a:cubicBezTo>
                  <a:cubicBezTo>
                    <a:pt x="717" y="267"/>
                    <a:pt x="526" y="389"/>
                    <a:pt x="519" y="633"/>
                  </a:cubicBezTo>
                  <a:cubicBezTo>
                    <a:pt x="381" y="6214"/>
                    <a:pt x="0" y="11890"/>
                    <a:pt x="297" y="17467"/>
                  </a:cubicBezTo>
                  <a:cubicBezTo>
                    <a:pt x="303" y="17582"/>
                    <a:pt x="369" y="17651"/>
                    <a:pt x="449" y="17677"/>
                  </a:cubicBezTo>
                  <a:cubicBezTo>
                    <a:pt x="447" y="17827"/>
                    <a:pt x="524" y="17971"/>
                    <a:pt x="714" y="18018"/>
                  </a:cubicBezTo>
                  <a:cubicBezTo>
                    <a:pt x="1413" y="18192"/>
                    <a:pt x="2171" y="18284"/>
                    <a:pt x="2939" y="18284"/>
                  </a:cubicBezTo>
                  <a:cubicBezTo>
                    <a:pt x="5505" y="18284"/>
                    <a:pt x="8187" y="17252"/>
                    <a:pt x="9197" y="14760"/>
                  </a:cubicBezTo>
                  <a:cubicBezTo>
                    <a:pt x="10412" y="11768"/>
                    <a:pt x="7970" y="9542"/>
                    <a:pt x="5359" y="8683"/>
                  </a:cubicBezTo>
                  <a:cubicBezTo>
                    <a:pt x="7505" y="7727"/>
                    <a:pt x="9188" y="5908"/>
                    <a:pt x="8364" y="3300"/>
                  </a:cubicBezTo>
                  <a:cubicBezTo>
                    <a:pt x="7644" y="1024"/>
                    <a:pt x="5284" y="1"/>
                    <a:pt x="30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1099896" y="2690900"/>
              <a:ext cx="119960" cy="115691"/>
            </a:xfrm>
            <a:custGeom>
              <a:avLst/>
              <a:gdLst/>
              <a:ahLst/>
              <a:cxnLst/>
              <a:rect l="l" t="t" r="r" b="b"/>
              <a:pathLst>
                <a:path w="3625" h="3496" extrusionOk="0">
                  <a:moveTo>
                    <a:pt x="1537" y="550"/>
                  </a:moveTo>
                  <a:cubicBezTo>
                    <a:pt x="1555" y="651"/>
                    <a:pt x="1633" y="731"/>
                    <a:pt x="1734" y="751"/>
                  </a:cubicBezTo>
                  <a:cubicBezTo>
                    <a:pt x="2292" y="873"/>
                    <a:pt x="2877" y="1077"/>
                    <a:pt x="2921" y="1753"/>
                  </a:cubicBezTo>
                  <a:cubicBezTo>
                    <a:pt x="2960" y="2340"/>
                    <a:pt x="2403" y="2842"/>
                    <a:pt x="1834" y="2842"/>
                  </a:cubicBezTo>
                  <a:cubicBezTo>
                    <a:pt x="1760" y="2842"/>
                    <a:pt x="1686" y="2833"/>
                    <a:pt x="1613" y="2815"/>
                  </a:cubicBezTo>
                  <a:cubicBezTo>
                    <a:pt x="1034" y="2673"/>
                    <a:pt x="645" y="2008"/>
                    <a:pt x="771" y="1437"/>
                  </a:cubicBezTo>
                  <a:cubicBezTo>
                    <a:pt x="864" y="1010"/>
                    <a:pt x="1167" y="723"/>
                    <a:pt x="1537" y="550"/>
                  </a:cubicBezTo>
                  <a:close/>
                  <a:moveTo>
                    <a:pt x="1867" y="1"/>
                  </a:moveTo>
                  <a:cubicBezTo>
                    <a:pt x="1038" y="1"/>
                    <a:pt x="264" y="625"/>
                    <a:pt x="138" y="1474"/>
                  </a:cubicBezTo>
                  <a:cubicBezTo>
                    <a:pt x="0" y="2411"/>
                    <a:pt x="736" y="3390"/>
                    <a:pt x="1685" y="3488"/>
                  </a:cubicBezTo>
                  <a:cubicBezTo>
                    <a:pt x="1737" y="3493"/>
                    <a:pt x="1789" y="3496"/>
                    <a:pt x="1841" y="3496"/>
                  </a:cubicBezTo>
                  <a:cubicBezTo>
                    <a:pt x="2717" y="3496"/>
                    <a:pt x="3565" y="2767"/>
                    <a:pt x="3597" y="1869"/>
                  </a:cubicBezTo>
                  <a:cubicBezTo>
                    <a:pt x="3624" y="1115"/>
                    <a:pt x="2996" y="279"/>
                    <a:pt x="2235" y="161"/>
                  </a:cubicBezTo>
                  <a:cubicBezTo>
                    <a:pt x="2224" y="91"/>
                    <a:pt x="2183" y="30"/>
                    <a:pt x="2108" y="19"/>
                  </a:cubicBezTo>
                  <a:cubicBezTo>
                    <a:pt x="2027" y="7"/>
                    <a:pt x="1947" y="1"/>
                    <a:pt x="18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1100160" y="2414181"/>
              <a:ext cx="100006" cy="87298"/>
            </a:xfrm>
            <a:custGeom>
              <a:avLst/>
              <a:gdLst/>
              <a:ahLst/>
              <a:cxnLst/>
              <a:rect l="l" t="t" r="r" b="b"/>
              <a:pathLst>
                <a:path w="3022" h="2638" extrusionOk="0">
                  <a:moveTo>
                    <a:pt x="1535" y="719"/>
                  </a:moveTo>
                  <a:cubicBezTo>
                    <a:pt x="1744" y="719"/>
                    <a:pt x="1945" y="806"/>
                    <a:pt x="2062" y="1017"/>
                  </a:cubicBezTo>
                  <a:cubicBezTo>
                    <a:pt x="2274" y="1406"/>
                    <a:pt x="1911" y="1899"/>
                    <a:pt x="1519" y="1979"/>
                  </a:cubicBezTo>
                  <a:cubicBezTo>
                    <a:pt x="1473" y="1988"/>
                    <a:pt x="1427" y="1992"/>
                    <a:pt x="1382" y="1992"/>
                  </a:cubicBezTo>
                  <a:cubicBezTo>
                    <a:pt x="968" y="1992"/>
                    <a:pt x="631" y="1615"/>
                    <a:pt x="626" y="1201"/>
                  </a:cubicBezTo>
                  <a:cubicBezTo>
                    <a:pt x="628" y="1040"/>
                    <a:pt x="680" y="885"/>
                    <a:pt x="778" y="758"/>
                  </a:cubicBezTo>
                  <a:cubicBezTo>
                    <a:pt x="835" y="822"/>
                    <a:pt x="915" y="856"/>
                    <a:pt x="996" y="856"/>
                  </a:cubicBezTo>
                  <a:cubicBezTo>
                    <a:pt x="1044" y="856"/>
                    <a:pt x="1093" y="844"/>
                    <a:pt x="1138" y="819"/>
                  </a:cubicBezTo>
                  <a:cubicBezTo>
                    <a:pt x="1260" y="756"/>
                    <a:pt x="1399" y="719"/>
                    <a:pt x="1535" y="719"/>
                  </a:cubicBezTo>
                  <a:close/>
                  <a:moveTo>
                    <a:pt x="1249" y="0"/>
                  </a:moveTo>
                  <a:cubicBezTo>
                    <a:pt x="616" y="0"/>
                    <a:pt x="45" y="527"/>
                    <a:pt x="25" y="1201"/>
                  </a:cubicBezTo>
                  <a:cubicBezTo>
                    <a:pt x="0" y="1976"/>
                    <a:pt x="644" y="2637"/>
                    <a:pt x="1398" y="2637"/>
                  </a:cubicBezTo>
                  <a:cubicBezTo>
                    <a:pt x="1494" y="2637"/>
                    <a:pt x="1592" y="2626"/>
                    <a:pt x="1691" y="2604"/>
                  </a:cubicBezTo>
                  <a:cubicBezTo>
                    <a:pt x="2458" y="2428"/>
                    <a:pt x="3022" y="1522"/>
                    <a:pt x="2668" y="775"/>
                  </a:cubicBezTo>
                  <a:cubicBezTo>
                    <a:pt x="2484" y="386"/>
                    <a:pt x="2058" y="113"/>
                    <a:pt x="1627" y="66"/>
                  </a:cubicBezTo>
                  <a:cubicBezTo>
                    <a:pt x="1625" y="66"/>
                    <a:pt x="1624" y="64"/>
                    <a:pt x="1622" y="63"/>
                  </a:cubicBezTo>
                  <a:cubicBezTo>
                    <a:pt x="1498" y="20"/>
                    <a:pt x="1373" y="0"/>
                    <a:pt x="12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23"/>
          <p:cNvGrpSpPr/>
          <p:nvPr/>
        </p:nvGrpSpPr>
        <p:grpSpPr>
          <a:xfrm>
            <a:off x="789119" y="3927004"/>
            <a:ext cx="62909" cy="137996"/>
            <a:chOff x="2647665" y="2892963"/>
            <a:chExt cx="62909" cy="137996"/>
          </a:xfrm>
        </p:grpSpPr>
        <p:sp>
          <p:nvSpPr>
            <p:cNvPr id="434" name="Google Shape;434;p23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23"/>
          <p:cNvGrpSpPr/>
          <p:nvPr/>
        </p:nvGrpSpPr>
        <p:grpSpPr>
          <a:xfrm>
            <a:off x="1694220" y="2465907"/>
            <a:ext cx="134753" cy="99377"/>
            <a:chOff x="2248437" y="2591126"/>
            <a:chExt cx="134753" cy="99377"/>
          </a:xfrm>
        </p:grpSpPr>
        <p:sp>
          <p:nvSpPr>
            <p:cNvPr id="437" name="Google Shape;437;p23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23"/>
          <p:cNvGrpSpPr/>
          <p:nvPr/>
        </p:nvGrpSpPr>
        <p:grpSpPr>
          <a:xfrm flipV="1">
            <a:off x="542515" y="2428835"/>
            <a:ext cx="45719" cy="67143"/>
            <a:chOff x="4756021" y="3831533"/>
            <a:chExt cx="142364" cy="69263"/>
          </a:xfrm>
        </p:grpSpPr>
        <p:sp>
          <p:nvSpPr>
            <p:cNvPr id="490" name="Google Shape;490;p23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23"/>
          <p:cNvGrpSpPr/>
          <p:nvPr/>
        </p:nvGrpSpPr>
        <p:grpSpPr>
          <a:xfrm>
            <a:off x="2434283" y="4513999"/>
            <a:ext cx="147626" cy="102487"/>
            <a:chOff x="5630954" y="5096427"/>
            <a:chExt cx="147626" cy="102487"/>
          </a:xfrm>
        </p:grpSpPr>
        <p:sp>
          <p:nvSpPr>
            <p:cNvPr id="497" name="Google Shape;497;p23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23"/>
          <p:cNvGrpSpPr/>
          <p:nvPr/>
        </p:nvGrpSpPr>
        <p:grpSpPr>
          <a:xfrm>
            <a:off x="5408942" y="4196894"/>
            <a:ext cx="72969" cy="114666"/>
            <a:chOff x="6416107" y="3473604"/>
            <a:chExt cx="72969" cy="114666"/>
          </a:xfrm>
        </p:grpSpPr>
        <p:sp>
          <p:nvSpPr>
            <p:cNvPr id="504" name="Google Shape;504;p23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23"/>
          <p:cNvGrpSpPr/>
          <p:nvPr/>
        </p:nvGrpSpPr>
        <p:grpSpPr>
          <a:xfrm rot="3153472">
            <a:off x="7387985" y="2387856"/>
            <a:ext cx="536463" cy="705466"/>
            <a:chOff x="8490510" y="1991557"/>
            <a:chExt cx="536463" cy="705466"/>
          </a:xfrm>
        </p:grpSpPr>
        <p:grpSp>
          <p:nvGrpSpPr>
            <p:cNvPr id="552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553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5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" name="Google Shape;330;p23"/>
          <p:cNvGrpSpPr/>
          <p:nvPr/>
        </p:nvGrpSpPr>
        <p:grpSpPr>
          <a:xfrm>
            <a:off x="8074701" y="214300"/>
            <a:ext cx="328343" cy="233123"/>
            <a:chOff x="-75881" y="2283499"/>
            <a:chExt cx="772313" cy="497910"/>
          </a:xfrm>
          <a:solidFill>
            <a:schemeClr val="accent1">
              <a:lumMod val="50000"/>
            </a:schemeClr>
          </a:solidFill>
        </p:grpSpPr>
        <p:sp>
          <p:nvSpPr>
            <p:cNvPr id="266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425;p23"/>
          <p:cNvGrpSpPr/>
          <p:nvPr/>
        </p:nvGrpSpPr>
        <p:grpSpPr>
          <a:xfrm>
            <a:off x="7989487" y="2711986"/>
            <a:ext cx="413557" cy="605096"/>
            <a:chOff x="1004821" y="2303619"/>
            <a:chExt cx="413557" cy="605096"/>
          </a:xfrm>
        </p:grpSpPr>
        <p:grpSp>
          <p:nvGrpSpPr>
            <p:cNvPr id="269" name="Google Shape;426;p23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273" name="Google Shape;427;p23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428;p23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429;p23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" name="Google Shape;430;p23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271" name="Google Shape;431;p23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432;p23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6" name="Google Shape;389;p23"/>
          <p:cNvGrpSpPr/>
          <p:nvPr/>
        </p:nvGrpSpPr>
        <p:grpSpPr>
          <a:xfrm rot="2680219">
            <a:off x="3329915" y="4128149"/>
            <a:ext cx="641763" cy="660328"/>
            <a:chOff x="2775700" y="-243577"/>
            <a:chExt cx="641763" cy="660328"/>
          </a:xfrm>
        </p:grpSpPr>
        <p:grpSp>
          <p:nvGrpSpPr>
            <p:cNvPr id="277" name="Google Shape;390;p23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281" name="Google Shape;391;p23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392;p23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8" name="Google Shape;393;p23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279" name="Google Shape;394;p23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395;p23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6721">
            <a:off x="4744732" y="228421"/>
            <a:ext cx="1043120" cy="1043120"/>
          </a:xfrm>
          <a:prstGeom prst="rect">
            <a:avLst/>
          </a:prstGeom>
        </p:spPr>
      </p:pic>
      <p:grpSp>
        <p:nvGrpSpPr>
          <p:cNvPr id="284" name="Google Shape;330;p23"/>
          <p:cNvGrpSpPr/>
          <p:nvPr/>
        </p:nvGrpSpPr>
        <p:grpSpPr>
          <a:xfrm rot="18062389">
            <a:off x="236612" y="252553"/>
            <a:ext cx="511005" cy="389675"/>
            <a:chOff x="-75881" y="2283499"/>
            <a:chExt cx="772313" cy="497910"/>
          </a:xfrm>
          <a:solidFill>
            <a:srgbClr val="C00000"/>
          </a:solidFill>
        </p:grpSpPr>
        <p:sp>
          <p:nvSpPr>
            <p:cNvPr id="285" name="Google Shape;331;p23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32;p23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7" name="Picture 2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19984">
            <a:off x="255358" y="1876958"/>
            <a:ext cx="432395" cy="432395"/>
          </a:xfrm>
          <a:prstGeom prst="rect">
            <a:avLst/>
          </a:prstGeom>
        </p:spPr>
      </p:pic>
      <p:grpSp>
        <p:nvGrpSpPr>
          <p:cNvPr id="290" name="Group"/>
          <p:cNvGrpSpPr/>
          <p:nvPr/>
        </p:nvGrpSpPr>
        <p:grpSpPr>
          <a:xfrm rot="1979310">
            <a:off x="2016573" y="3433086"/>
            <a:ext cx="559556" cy="1217105"/>
            <a:chOff x="0" y="0"/>
            <a:chExt cx="1807599" cy="3452167"/>
          </a:xfrm>
        </p:grpSpPr>
        <p:pic>
          <p:nvPicPr>
            <p:cNvPr id="291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807599" cy="34521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dist="127000" dir="3092864" rotWithShape="0">
                <a:srgbClr val="000000">
                  <a:alpha val="20102"/>
                </a:srgbClr>
              </a:outerShdw>
            </a:effectLst>
          </p:spPr>
        </p:pic>
        <p:sp>
          <p:nvSpPr>
            <p:cNvPr id="292" name="B+"/>
            <p:cNvSpPr txBox="1"/>
            <p:nvPr/>
          </p:nvSpPr>
          <p:spPr>
            <a:xfrm>
              <a:off x="189546" y="1542775"/>
              <a:ext cx="1322788" cy="85997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tIns="30479" rIns="30479" bIns="30479" numCol="1" anchor="t">
              <a:noAutofit/>
            </a:bodyPr>
            <a:lstStyle>
              <a:lvl1pPr algn="ctr">
                <a:spcBef>
                  <a:spcPts val="2000"/>
                </a:spcBef>
                <a:defRPr sz="4400" b="1">
                  <a:solidFill>
                    <a:srgbClr val="C40C2D"/>
                  </a:solidFill>
                </a:defRPr>
              </a:lvl1pPr>
            </a:lstStyle>
            <a:p>
              <a:r>
                <a:rPr sz="1600" dirty="0"/>
                <a:t>B+</a:t>
              </a:r>
            </a:p>
          </p:txBody>
        </p:sp>
      </p:grpSp>
      <p:grpSp>
        <p:nvGrpSpPr>
          <p:cNvPr id="293" name="Group"/>
          <p:cNvGrpSpPr/>
          <p:nvPr/>
        </p:nvGrpSpPr>
        <p:grpSpPr>
          <a:xfrm rot="19944809">
            <a:off x="7406470" y="938866"/>
            <a:ext cx="428857" cy="824110"/>
            <a:chOff x="0" y="0"/>
            <a:chExt cx="1807598" cy="3452166"/>
          </a:xfrm>
        </p:grpSpPr>
        <p:pic>
          <p:nvPicPr>
            <p:cNvPr id="294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807599" cy="34521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dist="127000" dir="3092864" rotWithShape="0">
                <a:srgbClr val="000000">
                  <a:alpha val="20102"/>
                </a:srgbClr>
              </a:outerShdw>
            </a:effectLst>
          </p:spPr>
        </p:pic>
        <p:sp>
          <p:nvSpPr>
            <p:cNvPr id="295" name="AB+"/>
            <p:cNvSpPr txBox="1"/>
            <p:nvPr/>
          </p:nvSpPr>
          <p:spPr>
            <a:xfrm>
              <a:off x="224618" y="1505066"/>
              <a:ext cx="1358363" cy="70781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tIns="30479" rIns="30479" bIns="30479" numCol="1" anchor="t">
              <a:noAutofit/>
            </a:bodyPr>
            <a:lstStyle>
              <a:lvl1pPr algn="ctr">
                <a:spcBef>
                  <a:spcPts val="2000"/>
                </a:spcBef>
                <a:defRPr sz="4400" b="1">
                  <a:solidFill>
                    <a:srgbClr val="C40C2D"/>
                  </a:solidFill>
                </a:defRPr>
              </a:lvl1pPr>
            </a:lstStyle>
            <a:p>
              <a:r>
                <a:rPr sz="800" dirty="0"/>
                <a:t>AB+</a:t>
              </a:r>
            </a:p>
          </p:txBody>
        </p:sp>
      </p:grpSp>
      <p:grpSp>
        <p:nvGrpSpPr>
          <p:cNvPr id="296" name="Group"/>
          <p:cNvGrpSpPr/>
          <p:nvPr/>
        </p:nvGrpSpPr>
        <p:grpSpPr>
          <a:xfrm rot="1471146">
            <a:off x="4852129" y="3387144"/>
            <a:ext cx="468348" cy="934810"/>
            <a:chOff x="-20031345" y="-1593526"/>
            <a:chExt cx="1358364" cy="2431020"/>
          </a:xfrm>
        </p:grpSpPr>
        <p:pic>
          <p:nvPicPr>
            <p:cNvPr id="297" name="Image" descr="Imag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347203">
              <a:off x="-20025011" y="-1593526"/>
              <a:ext cx="1272914" cy="243102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dist="127000" dir="3092864" rotWithShape="0">
                <a:srgbClr val="000000">
                  <a:alpha val="20102"/>
                </a:srgbClr>
              </a:outerShdw>
            </a:effectLst>
          </p:spPr>
        </p:pic>
        <p:sp>
          <p:nvSpPr>
            <p:cNvPr id="298" name="O-"/>
            <p:cNvSpPr txBox="1"/>
            <p:nvPr/>
          </p:nvSpPr>
          <p:spPr>
            <a:xfrm rot="19263455">
              <a:off x="-20031345" y="-638107"/>
              <a:ext cx="1358364" cy="70781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tIns="30479" rIns="30479" bIns="30479" numCol="1" anchor="t">
              <a:noAutofit/>
            </a:bodyPr>
            <a:lstStyle>
              <a:lvl1pPr algn="ctr">
                <a:spcBef>
                  <a:spcPts val="2000"/>
                </a:spcBef>
                <a:defRPr sz="4400" b="1">
                  <a:solidFill>
                    <a:srgbClr val="C40C2D"/>
                  </a:solidFill>
                </a:defRPr>
              </a:lvl1pPr>
            </a:lstStyle>
            <a:p>
              <a:r>
                <a:rPr sz="1100" dirty="0"/>
                <a:t>O</a:t>
              </a:r>
              <a:r>
                <a:rPr lang="en-GB" sz="1100" dirty="0"/>
                <a:t>−</a:t>
              </a:r>
            </a:p>
            <a:p>
              <a:endParaRPr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667" y="3700724"/>
            <a:ext cx="957414" cy="957414"/>
          </a:xfrm>
          <a:prstGeom prst="rect">
            <a:avLst/>
          </a:prstGeom>
        </p:spPr>
      </p:pic>
      <p:grpSp>
        <p:nvGrpSpPr>
          <p:cNvPr id="305" name="Google Shape;348;p23"/>
          <p:cNvGrpSpPr/>
          <p:nvPr/>
        </p:nvGrpSpPr>
        <p:grpSpPr>
          <a:xfrm flipH="1">
            <a:off x="8517920" y="3691074"/>
            <a:ext cx="417858" cy="757476"/>
            <a:chOff x="1960499" y="1511252"/>
            <a:chExt cx="690309" cy="1154729"/>
          </a:xfrm>
          <a:solidFill>
            <a:schemeClr val="tx1"/>
          </a:solidFill>
        </p:grpSpPr>
        <p:sp>
          <p:nvSpPr>
            <p:cNvPr id="306" name="Google Shape;349;p23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50;p23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51;p23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52;p23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53;p23"/>
            <p:cNvSpPr/>
            <p:nvPr/>
          </p:nvSpPr>
          <p:spPr>
            <a:xfrm rot="16200000"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54;p23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55;p23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3" name="Picture 3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5507">
            <a:off x="3286108" y="1069317"/>
            <a:ext cx="298306" cy="298306"/>
          </a:xfrm>
          <a:prstGeom prst="rect">
            <a:avLst/>
          </a:prstGeom>
        </p:spPr>
      </p:pic>
      <p:pic>
        <p:nvPicPr>
          <p:cNvPr id="314" name="Picture 3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32">
            <a:off x="6154378" y="629146"/>
            <a:ext cx="438681" cy="463139"/>
          </a:xfrm>
          <a:prstGeom prst="rect">
            <a:avLst/>
          </a:prstGeom>
        </p:spPr>
      </p:pic>
      <p:grpSp>
        <p:nvGrpSpPr>
          <p:cNvPr id="315" name="Google Shape;551;p23"/>
          <p:cNvGrpSpPr/>
          <p:nvPr/>
        </p:nvGrpSpPr>
        <p:grpSpPr>
          <a:xfrm rot="2652230">
            <a:off x="727414" y="1188724"/>
            <a:ext cx="404882" cy="471251"/>
            <a:chOff x="8490510" y="1991557"/>
            <a:chExt cx="536463" cy="705466"/>
          </a:xfrm>
        </p:grpSpPr>
        <p:grpSp>
          <p:nvGrpSpPr>
            <p:cNvPr id="316" name="Google Shape;552;p23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319" name="Google Shape;553;p23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54;p23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555;p23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556;p23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Rounded Rectangle 11"/>
          <p:cNvSpPr/>
          <p:nvPr/>
        </p:nvSpPr>
        <p:spPr>
          <a:xfrm rot="316878">
            <a:off x="8401573" y="2963023"/>
            <a:ext cx="286070" cy="1243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22" name="Rounded Rectangle 321"/>
          <p:cNvSpPr/>
          <p:nvPr/>
        </p:nvSpPr>
        <p:spPr>
          <a:xfrm rot="172452">
            <a:off x="1103614" y="1231322"/>
            <a:ext cx="72701" cy="59086"/>
          </a:xfrm>
          <a:prstGeom prst="round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3" name="Cross 12"/>
          <p:cNvSpPr/>
          <p:nvPr/>
        </p:nvSpPr>
        <p:spPr>
          <a:xfrm>
            <a:off x="1309853" y="2677738"/>
            <a:ext cx="220216" cy="212160"/>
          </a:xfrm>
          <a:prstGeom prst="plus">
            <a:avLst>
              <a:gd name="adj" fmla="val 332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24" name="Cross 323"/>
          <p:cNvSpPr/>
          <p:nvPr/>
        </p:nvSpPr>
        <p:spPr>
          <a:xfrm>
            <a:off x="3872610" y="4206329"/>
            <a:ext cx="220216" cy="212160"/>
          </a:xfrm>
          <a:prstGeom prst="plus">
            <a:avLst>
              <a:gd name="adj" fmla="val 3325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325" name="Picture 3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43" y="4518200"/>
            <a:ext cx="289349" cy="289349"/>
          </a:xfrm>
          <a:prstGeom prst="rect">
            <a:avLst/>
          </a:prstGeom>
        </p:spPr>
      </p:pic>
      <p:pic>
        <p:nvPicPr>
          <p:cNvPr id="326" name="Picture 3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465" y="1898736"/>
            <a:ext cx="205671" cy="205671"/>
          </a:xfrm>
          <a:prstGeom prst="rect">
            <a:avLst/>
          </a:prstGeom>
        </p:spPr>
      </p:pic>
      <p:sp>
        <p:nvSpPr>
          <p:cNvPr id="108" name="Rounded Rectangle 107"/>
          <p:cNvSpPr/>
          <p:nvPr/>
        </p:nvSpPr>
        <p:spPr>
          <a:xfrm rot="18888895">
            <a:off x="2756736" y="305964"/>
            <a:ext cx="169079" cy="662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30" y="2695127"/>
            <a:ext cx="1926499" cy="5042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7"/>
          <a:stretch/>
        </p:blipFill>
        <p:spPr>
          <a:xfrm flipH="1">
            <a:off x="-1" y="0"/>
            <a:ext cx="4971280" cy="3646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25" y="2180117"/>
            <a:ext cx="4445075" cy="2963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661808"/>
            <a:ext cx="5050465" cy="830997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RS" sz="2400" dirty="0">
                <a:latin typeface="Century Gothic" panose="020B0502020202020204" pitchFamily="34" charset="0"/>
              </a:rPr>
              <a:t>Шта је </a:t>
            </a:r>
            <a:r>
              <a:rPr lang="sr-Cyrl-RS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пулс</a:t>
            </a:r>
            <a:r>
              <a:rPr lang="sr-Cyrl-RS" sz="2400" dirty="0">
                <a:latin typeface="Century Gothic" panose="020B0502020202020204" pitchFamily="34" charset="0"/>
              </a:rPr>
              <a:t> и како га можемо пронаћи?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5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58409" y="180753"/>
            <a:ext cx="4646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>
                <a:latin typeface="Century Gothic" panose="020B0502020202020204" pitchFamily="34" charset="0"/>
              </a:rPr>
              <a:t>Које су </a:t>
            </a:r>
            <a:r>
              <a:rPr lang="sr-Cyrl-RS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размере крвних компонената</a:t>
            </a:r>
            <a:r>
              <a:rPr lang="sr-Cyrl-RS" sz="2000" dirty="0">
                <a:latin typeface="Century Gothic" panose="020B0502020202020204" pitchFamily="34" charset="0"/>
              </a:rPr>
              <a:t> у крви човека?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27591" y="1371600"/>
            <a:ext cx="7283303" cy="7761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09013" y="1412131"/>
            <a:ext cx="2147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ПЛАЗМА</a:t>
            </a:r>
            <a:endParaRPr lang="en-US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1077" y="1220795"/>
            <a:ext cx="1711845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r-Cyrl-RS" sz="4800" b="1" dirty="0">
                <a:ln w="3175" cmpd="sng">
                  <a:noFill/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54%</a:t>
            </a:r>
            <a:endParaRPr lang="en-US" sz="4800" b="1" dirty="0">
              <a:ln w="3175" cmpd="sng">
                <a:noFill/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-304801" y="2414501"/>
            <a:ext cx="7109638" cy="67625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109" y="1612737"/>
            <a:ext cx="2786403" cy="1470151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H="1">
            <a:off x="423430" y="2437985"/>
            <a:ext cx="17723" cy="3859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 rot="938313">
            <a:off x="393573" y="2791347"/>
            <a:ext cx="59714" cy="12658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714385" y="2764972"/>
            <a:ext cx="4571" cy="21168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73338" y="2738588"/>
            <a:ext cx="0" cy="25231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72577" y="2949541"/>
            <a:ext cx="145543" cy="564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6958" y="2997928"/>
            <a:ext cx="145543" cy="564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70032" y="2423288"/>
            <a:ext cx="5022715" cy="461665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Црвена крвна зрнца</a:t>
            </a:r>
            <a:endParaRPr lang="en-US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34243" y="2166931"/>
            <a:ext cx="1711845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r-Cyrl-RS" sz="4800" b="1" dirty="0">
                <a:ln w="3175" cmpd="sng">
                  <a:noFill/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44%</a:t>
            </a:r>
            <a:endParaRPr lang="en-US" sz="4800" b="1" dirty="0">
              <a:ln w="3175" cmpd="sng">
                <a:noFill/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-460884" y="3287708"/>
            <a:ext cx="4632982" cy="7761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18871" r="29215" b="7024"/>
          <a:stretch/>
        </p:blipFill>
        <p:spPr>
          <a:xfrm flipH="1">
            <a:off x="1554840" y="2814200"/>
            <a:ext cx="1321968" cy="121784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-336124" y="3306202"/>
            <a:ext cx="2442105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Бела крвна </a:t>
            </a:r>
          </a:p>
          <a:p>
            <a:pPr algn="ctr"/>
            <a:r>
              <a:rPr lang="sr-Cyrl-R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зрнца</a:t>
            </a:r>
            <a:endParaRPr lang="en-US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30033" y="3047313"/>
            <a:ext cx="193382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r-Cyrl-RS" sz="4800" b="1" dirty="0">
                <a:ln w="3175" cmpd="sng">
                  <a:noFill/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1,5%</a:t>
            </a:r>
            <a:endParaRPr lang="en-US" sz="4800" b="1" dirty="0">
              <a:ln w="3175" cmpd="sng">
                <a:noFill/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-657226" y="4249161"/>
            <a:ext cx="4000501" cy="77617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87138" y="4411521"/>
            <a:ext cx="2442105" cy="400110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anose="020B0502020202020204" pitchFamily="34" charset="0"/>
              </a:rPr>
              <a:t>Тромбоцити</a:t>
            </a:r>
            <a:endParaRPr lang="en-US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41203" y="4097714"/>
            <a:ext cx="1711845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sr-Cyrl-RS" sz="4800" b="1" dirty="0">
                <a:ln w="3175" cmpd="sng">
                  <a:noFill/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0,5%</a:t>
            </a:r>
            <a:endParaRPr lang="en-US" sz="4800" b="1" dirty="0">
              <a:ln w="3175" cmpd="sng">
                <a:noFill/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097"/>
            <a:ext cx="2831803" cy="977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" y="3820819"/>
            <a:ext cx="1028100" cy="110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/>
      <p:bldP spid="15" grpId="0"/>
      <p:bldP spid="33" grpId="0" animBg="1"/>
      <p:bldP spid="40" grpId="0" animBg="1"/>
      <p:bldP spid="45" grpId="0" animBg="1"/>
      <p:bldP spid="46" grpId="0" animBg="1"/>
      <p:bldP spid="25" grpId="0"/>
      <p:bldP spid="52" grpId="0"/>
      <p:bldP spid="53" grpId="0" animBg="1"/>
      <p:bldP spid="55" grpId="0"/>
      <p:bldP spid="56" grpId="0"/>
      <p:bldP spid="57" grpId="0" animBg="1"/>
      <p:bldP spid="58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03" y="1120280"/>
            <a:ext cx="5103164" cy="249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white_cell.png" descr="white_ce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75" y="3463925"/>
            <a:ext cx="1108831" cy="1138321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  <p:pic>
        <p:nvPicPr>
          <p:cNvPr id="39" name="red_cell.png" descr="red_ce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46035">
            <a:off x="-265206" y="362238"/>
            <a:ext cx="1850285" cy="1231231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  <p:pic>
        <p:nvPicPr>
          <p:cNvPr id="40" name="red_cell.png" descr="red_ce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450626">
            <a:off x="478193" y="1737268"/>
            <a:ext cx="1458117" cy="970271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  <p:pic>
        <p:nvPicPr>
          <p:cNvPr id="41" name="red_cell.png" descr="red_ce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94903">
            <a:off x="-246739" y="2480994"/>
            <a:ext cx="1412226" cy="939734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  <p:pic>
        <p:nvPicPr>
          <p:cNvPr id="42" name="white_cell.png" descr="white_ce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693" y="-92502"/>
            <a:ext cx="1108831" cy="1138321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  <p:pic>
        <p:nvPicPr>
          <p:cNvPr id="43" name="plasma_cell.png" descr="plasma_ce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79139">
            <a:off x="7839691" y="732677"/>
            <a:ext cx="1345970" cy="1206731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  <p:pic>
        <p:nvPicPr>
          <p:cNvPr id="44" name="plasma_cell.png" descr="plasma_ce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79139">
            <a:off x="909014" y="326285"/>
            <a:ext cx="1345970" cy="1206731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  <p:pic>
        <p:nvPicPr>
          <p:cNvPr id="45" name="plasma_cell.png" descr="plasma_ce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79139">
            <a:off x="3082610" y="3509791"/>
            <a:ext cx="1345970" cy="1206731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745" y="2048209"/>
            <a:ext cx="2130085" cy="30424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52460" y="297459"/>
            <a:ext cx="4087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800" dirty="0">
                <a:latin typeface="Century Gothic" panose="020B0502020202020204" pitchFamily="34" charset="0"/>
              </a:rPr>
              <a:t>Шта се дешава уколико крв нема све компоненте на броју?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51" name="red_cell.png" descr="red_ce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041126">
            <a:off x="5838183" y="3826604"/>
            <a:ext cx="1412226" cy="939734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"/>
          <p:cNvGrpSpPr/>
          <p:nvPr/>
        </p:nvGrpSpPr>
        <p:grpSpPr>
          <a:xfrm>
            <a:off x="857782" y="431039"/>
            <a:ext cx="962026" cy="1809751"/>
            <a:chOff x="0" y="0"/>
            <a:chExt cx="1807599" cy="3452167"/>
          </a:xfrm>
        </p:grpSpPr>
        <p:pic>
          <p:nvPicPr>
            <p:cNvPr id="26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07599" cy="34521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dist="127000" dir="3092864" rotWithShape="0">
                <a:srgbClr val="000000">
                  <a:alpha val="20102"/>
                </a:srgbClr>
              </a:outerShdw>
            </a:effectLst>
          </p:spPr>
        </p:pic>
        <p:sp>
          <p:nvSpPr>
            <p:cNvPr id="27" name="A+"/>
            <p:cNvSpPr txBox="1"/>
            <p:nvPr/>
          </p:nvSpPr>
          <p:spPr>
            <a:xfrm>
              <a:off x="158521" y="1372176"/>
              <a:ext cx="1390238" cy="70781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tIns="30479" rIns="30479" bIns="30479" numCol="1" anchor="t">
              <a:noAutofit/>
            </a:bodyPr>
            <a:lstStyle>
              <a:lvl1pPr algn="ctr">
                <a:spcBef>
                  <a:spcPts val="2000"/>
                </a:spcBef>
                <a:defRPr sz="4400" b="1">
                  <a:solidFill>
                    <a:srgbClr val="C40C2D"/>
                  </a:solidFill>
                </a:defRPr>
              </a:lvl1pPr>
            </a:lstStyle>
            <a:p>
              <a:r>
                <a:rPr sz="2800" dirty="0"/>
                <a:t>A+</a:t>
              </a:r>
            </a:p>
          </p:txBody>
        </p:sp>
      </p:grpSp>
      <p:grpSp>
        <p:nvGrpSpPr>
          <p:cNvPr id="28" name="Group"/>
          <p:cNvGrpSpPr/>
          <p:nvPr/>
        </p:nvGrpSpPr>
        <p:grpSpPr>
          <a:xfrm>
            <a:off x="2987856" y="60213"/>
            <a:ext cx="850719" cy="1791836"/>
            <a:chOff x="0" y="0"/>
            <a:chExt cx="1807599" cy="3452167"/>
          </a:xfrm>
        </p:grpSpPr>
        <p:pic>
          <p:nvPicPr>
            <p:cNvPr id="29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07599" cy="34521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dist="127000" dir="3092864" rotWithShape="0">
                <a:srgbClr val="000000">
                  <a:alpha val="20102"/>
                </a:srgbClr>
              </a:outerShdw>
            </a:effectLst>
          </p:spPr>
        </p:pic>
        <p:sp>
          <p:nvSpPr>
            <p:cNvPr id="30" name="B+"/>
            <p:cNvSpPr txBox="1"/>
            <p:nvPr/>
          </p:nvSpPr>
          <p:spPr>
            <a:xfrm>
              <a:off x="208157" y="1430322"/>
              <a:ext cx="1426490" cy="81747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tIns="30479" rIns="30479" bIns="30479" numCol="1" anchor="t">
              <a:noAutofit/>
            </a:bodyPr>
            <a:lstStyle>
              <a:lvl1pPr algn="ctr">
                <a:spcBef>
                  <a:spcPts val="2000"/>
                </a:spcBef>
                <a:defRPr sz="4400" b="1">
                  <a:solidFill>
                    <a:srgbClr val="C40C2D"/>
                  </a:solidFill>
                </a:defRPr>
              </a:lvl1pPr>
            </a:lstStyle>
            <a:p>
              <a:r>
                <a:rPr sz="2800" dirty="0"/>
                <a:t>B+</a:t>
              </a:r>
            </a:p>
          </p:txBody>
        </p:sp>
      </p:grpSp>
      <p:grpSp>
        <p:nvGrpSpPr>
          <p:cNvPr id="31" name="Group"/>
          <p:cNvGrpSpPr/>
          <p:nvPr/>
        </p:nvGrpSpPr>
        <p:grpSpPr>
          <a:xfrm>
            <a:off x="5162016" y="73006"/>
            <a:ext cx="867310" cy="1883532"/>
            <a:chOff x="0" y="269034"/>
            <a:chExt cx="1807598" cy="3452168"/>
          </a:xfrm>
        </p:grpSpPr>
        <p:pic>
          <p:nvPicPr>
            <p:cNvPr id="32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69034"/>
              <a:ext cx="1807598" cy="345216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dist="127000" dir="3092864" rotWithShape="0">
                <a:srgbClr val="000000">
                  <a:alpha val="20102"/>
                </a:srgbClr>
              </a:outerShdw>
            </a:effectLst>
          </p:spPr>
        </p:pic>
        <p:sp>
          <p:nvSpPr>
            <p:cNvPr id="33" name="AB+"/>
            <p:cNvSpPr txBox="1"/>
            <p:nvPr/>
          </p:nvSpPr>
          <p:spPr>
            <a:xfrm>
              <a:off x="205724" y="1713257"/>
              <a:ext cx="1358363" cy="70781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tIns="30479" rIns="30479" bIns="30479" numCol="1" anchor="t">
              <a:noAutofit/>
            </a:bodyPr>
            <a:lstStyle>
              <a:lvl1pPr algn="ctr">
                <a:spcBef>
                  <a:spcPts val="2000"/>
                </a:spcBef>
                <a:defRPr sz="4400" b="1">
                  <a:solidFill>
                    <a:srgbClr val="C40C2D"/>
                  </a:solidFill>
                </a:defRPr>
              </a:lvl1pPr>
            </a:lstStyle>
            <a:p>
              <a:r>
                <a:rPr sz="2000" dirty="0"/>
                <a:t>AB+</a:t>
              </a:r>
            </a:p>
          </p:txBody>
        </p:sp>
      </p:grpSp>
      <p:grpSp>
        <p:nvGrpSpPr>
          <p:cNvPr id="34" name="Group"/>
          <p:cNvGrpSpPr/>
          <p:nvPr/>
        </p:nvGrpSpPr>
        <p:grpSpPr>
          <a:xfrm>
            <a:off x="7441420" y="131659"/>
            <a:ext cx="950106" cy="1878678"/>
            <a:chOff x="0" y="0"/>
            <a:chExt cx="1807598" cy="3452166"/>
          </a:xfrm>
        </p:grpSpPr>
        <p:pic>
          <p:nvPicPr>
            <p:cNvPr id="35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07599" cy="34521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dist="127000" dir="3092864" rotWithShape="0">
                <a:srgbClr val="000000">
                  <a:alpha val="20102"/>
                </a:srgbClr>
              </a:outerShdw>
            </a:effectLst>
          </p:spPr>
        </p:pic>
        <p:sp>
          <p:nvSpPr>
            <p:cNvPr id="36" name="O+"/>
            <p:cNvSpPr txBox="1"/>
            <p:nvPr/>
          </p:nvSpPr>
          <p:spPr>
            <a:xfrm>
              <a:off x="224618" y="1505066"/>
              <a:ext cx="1358363" cy="70781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tIns="30479" rIns="30479" bIns="30479" numCol="1" anchor="t">
              <a:noAutofit/>
            </a:bodyPr>
            <a:lstStyle>
              <a:lvl1pPr algn="ctr">
                <a:spcBef>
                  <a:spcPts val="2000"/>
                </a:spcBef>
                <a:defRPr sz="4400" b="1">
                  <a:solidFill>
                    <a:srgbClr val="C40C2D"/>
                  </a:solidFill>
                </a:defRPr>
              </a:lvl1pPr>
            </a:lstStyle>
            <a:p>
              <a:r>
                <a:rPr sz="2800" dirty="0"/>
                <a:t>O+</a:t>
              </a:r>
            </a:p>
          </p:txBody>
        </p:sp>
      </p:grpSp>
      <p:grpSp>
        <p:nvGrpSpPr>
          <p:cNvPr id="37" name="Group"/>
          <p:cNvGrpSpPr/>
          <p:nvPr/>
        </p:nvGrpSpPr>
        <p:grpSpPr>
          <a:xfrm>
            <a:off x="837102" y="2824926"/>
            <a:ext cx="857723" cy="1775650"/>
            <a:chOff x="0" y="0"/>
            <a:chExt cx="1807598" cy="3452166"/>
          </a:xfrm>
        </p:grpSpPr>
        <p:pic>
          <p:nvPicPr>
            <p:cNvPr id="38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07599" cy="34521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dist="127000" dir="3092864" rotWithShape="0">
                <a:srgbClr val="000000">
                  <a:alpha val="20102"/>
                </a:srgbClr>
              </a:outerShdw>
            </a:effectLst>
          </p:spPr>
        </p:pic>
        <p:sp>
          <p:nvSpPr>
            <p:cNvPr id="39" name="A-"/>
            <p:cNvSpPr txBox="1"/>
            <p:nvPr/>
          </p:nvSpPr>
          <p:spPr>
            <a:xfrm>
              <a:off x="221381" y="1542777"/>
              <a:ext cx="1390237" cy="70781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tIns="30479" rIns="30479" bIns="30479" numCol="1" anchor="t">
              <a:noAutofit/>
            </a:bodyPr>
            <a:lstStyle>
              <a:lvl1pPr algn="ctr">
                <a:spcBef>
                  <a:spcPts val="2000"/>
                </a:spcBef>
                <a:defRPr sz="4400" b="1">
                  <a:solidFill>
                    <a:srgbClr val="C40C2D"/>
                  </a:solidFill>
                </a:defRPr>
              </a:lvl1pPr>
            </a:lstStyle>
            <a:p>
              <a:r>
                <a:rPr sz="2400" dirty="0"/>
                <a:t>A</a:t>
              </a:r>
              <a:r>
                <a:rPr lang="en-GB" sz="2400" dirty="0"/>
                <a:t>−</a:t>
              </a:r>
              <a:endParaRPr sz="2400" dirty="0"/>
            </a:p>
          </p:txBody>
        </p:sp>
      </p:grpSp>
      <p:grpSp>
        <p:nvGrpSpPr>
          <p:cNvPr id="40" name="Group"/>
          <p:cNvGrpSpPr/>
          <p:nvPr/>
        </p:nvGrpSpPr>
        <p:grpSpPr>
          <a:xfrm>
            <a:off x="3127158" y="3070518"/>
            <a:ext cx="770440" cy="1698234"/>
            <a:chOff x="0" y="0"/>
            <a:chExt cx="1807598" cy="3452166"/>
          </a:xfrm>
        </p:grpSpPr>
        <p:pic>
          <p:nvPicPr>
            <p:cNvPr id="41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07599" cy="34521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dist="127000" dir="3092864" rotWithShape="0">
                <a:srgbClr val="000000">
                  <a:alpha val="20102"/>
                </a:srgbClr>
              </a:outerShdw>
            </a:effectLst>
          </p:spPr>
        </p:pic>
        <p:sp>
          <p:nvSpPr>
            <p:cNvPr id="42" name="B-"/>
            <p:cNvSpPr txBox="1"/>
            <p:nvPr/>
          </p:nvSpPr>
          <p:spPr>
            <a:xfrm>
              <a:off x="237318" y="1542777"/>
              <a:ext cx="1358363" cy="70781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tIns="30479" rIns="30479" bIns="30479" numCol="1" anchor="t">
              <a:noAutofit/>
            </a:bodyPr>
            <a:lstStyle>
              <a:lvl1pPr algn="ctr">
                <a:spcBef>
                  <a:spcPts val="2000"/>
                </a:spcBef>
                <a:defRPr sz="4400" b="1">
                  <a:solidFill>
                    <a:srgbClr val="C40C2D"/>
                  </a:solidFill>
                </a:defRPr>
              </a:lvl1pPr>
            </a:lstStyle>
            <a:p>
              <a:r>
                <a:rPr sz="2800" dirty="0"/>
                <a:t>B</a:t>
              </a:r>
              <a:r>
                <a:rPr lang="en-GB" sz="2800" dirty="0"/>
                <a:t>−</a:t>
              </a:r>
            </a:p>
            <a:p>
              <a:endParaRPr dirty="0"/>
            </a:p>
          </p:txBody>
        </p:sp>
      </p:grpSp>
      <p:grpSp>
        <p:nvGrpSpPr>
          <p:cNvPr id="43" name="Group"/>
          <p:cNvGrpSpPr/>
          <p:nvPr/>
        </p:nvGrpSpPr>
        <p:grpSpPr>
          <a:xfrm>
            <a:off x="5329931" y="3042668"/>
            <a:ext cx="773448" cy="1726084"/>
            <a:chOff x="0" y="0"/>
            <a:chExt cx="1807598" cy="3452166"/>
          </a:xfrm>
        </p:grpSpPr>
        <p:pic>
          <p:nvPicPr>
            <p:cNvPr id="44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07599" cy="34521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dist="127000" dir="3092864" rotWithShape="0">
                <a:srgbClr val="000000">
                  <a:alpha val="20102"/>
                </a:srgbClr>
              </a:outerShdw>
            </a:effectLst>
          </p:spPr>
        </p:pic>
        <p:sp>
          <p:nvSpPr>
            <p:cNvPr id="45" name="AB-"/>
            <p:cNvSpPr txBox="1"/>
            <p:nvPr/>
          </p:nvSpPr>
          <p:spPr>
            <a:xfrm>
              <a:off x="176844" y="1505066"/>
              <a:ext cx="1453911" cy="70781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tIns="30479" rIns="30479" bIns="30479" numCol="1" anchor="t">
              <a:noAutofit/>
            </a:bodyPr>
            <a:lstStyle>
              <a:lvl1pPr algn="ctr">
                <a:spcBef>
                  <a:spcPts val="2000"/>
                </a:spcBef>
                <a:defRPr sz="4400" b="1">
                  <a:solidFill>
                    <a:srgbClr val="C40C2D"/>
                  </a:solidFill>
                </a:defRPr>
              </a:lvl1pPr>
            </a:lstStyle>
            <a:p>
              <a:r>
                <a:rPr sz="2000" dirty="0"/>
                <a:t>AB</a:t>
              </a:r>
              <a:r>
                <a:rPr lang="en-GB" sz="2000" dirty="0"/>
                <a:t>−</a:t>
              </a:r>
            </a:p>
            <a:p>
              <a:endParaRPr dirty="0"/>
            </a:p>
          </p:txBody>
        </p:sp>
      </p:grpSp>
      <p:grpSp>
        <p:nvGrpSpPr>
          <p:cNvPr id="46" name="Group"/>
          <p:cNvGrpSpPr/>
          <p:nvPr/>
        </p:nvGrpSpPr>
        <p:grpSpPr>
          <a:xfrm>
            <a:off x="7460792" y="2584993"/>
            <a:ext cx="812671" cy="1824568"/>
            <a:chOff x="0" y="0"/>
            <a:chExt cx="1807598" cy="3452166"/>
          </a:xfrm>
        </p:grpSpPr>
        <p:pic>
          <p:nvPicPr>
            <p:cNvPr id="47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807599" cy="345216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dist="127000" dir="3092864" rotWithShape="0">
                <a:srgbClr val="000000">
                  <a:alpha val="20102"/>
                </a:srgbClr>
              </a:outerShdw>
            </a:effectLst>
          </p:spPr>
        </p:pic>
        <p:sp>
          <p:nvSpPr>
            <p:cNvPr id="48" name="O-"/>
            <p:cNvSpPr txBox="1"/>
            <p:nvPr/>
          </p:nvSpPr>
          <p:spPr>
            <a:xfrm>
              <a:off x="224618" y="1505066"/>
              <a:ext cx="1358363" cy="70781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0479" tIns="30479" rIns="30479" bIns="30479" numCol="1" anchor="t">
              <a:noAutofit/>
            </a:bodyPr>
            <a:lstStyle>
              <a:lvl1pPr algn="ctr">
                <a:spcBef>
                  <a:spcPts val="2000"/>
                </a:spcBef>
                <a:defRPr sz="4400" b="1">
                  <a:solidFill>
                    <a:srgbClr val="C40C2D"/>
                  </a:solidFill>
                </a:defRPr>
              </a:lvl1pPr>
            </a:lstStyle>
            <a:p>
              <a:r>
                <a:rPr sz="2400" dirty="0"/>
                <a:t>O</a:t>
              </a:r>
              <a:r>
                <a:rPr lang="en-GB" sz="2400" dirty="0"/>
                <a:t>−</a:t>
              </a:r>
            </a:p>
            <a:p>
              <a:endParaRPr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87856" y="2230451"/>
            <a:ext cx="3914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Century Gothic" panose="020B0502020202020204" pitchFamily="34" charset="0"/>
              </a:rPr>
              <a:t>ШТА МОЖЕ ПОМОЋИ?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 advAuto="0"/>
      <p:bldP spid="28" grpId="0" animBg="1" advAuto="0"/>
      <p:bldP spid="31" grpId="0" animBg="1" advAuto="0"/>
      <p:bldP spid="34" grpId="0" animBg="1" advAuto="0"/>
      <p:bldP spid="37" grpId="0" animBg="1" advAuto="0"/>
      <p:bldP spid="40" grpId="0" animBg="1" advAuto="0"/>
      <p:bldP spid="43" grpId="0" animBg="1" advAuto="0"/>
      <p:bldP spid="46" grpId="0" animBg="1" advAuto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5189" flipH="1">
            <a:off x="6805359" y="3009366"/>
            <a:ext cx="367109" cy="2919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1" name="Google Shape;631;p26"/>
          <p:cNvGrpSpPr/>
          <p:nvPr/>
        </p:nvGrpSpPr>
        <p:grpSpPr>
          <a:xfrm>
            <a:off x="5764501" y="1748592"/>
            <a:ext cx="3158186" cy="3171383"/>
            <a:chOff x="1339725" y="238075"/>
            <a:chExt cx="2758000" cy="2769525"/>
          </a:xfrm>
        </p:grpSpPr>
        <p:sp>
          <p:nvSpPr>
            <p:cNvPr id="632" name="Google Shape;632;p26"/>
            <p:cNvSpPr/>
            <p:nvPr/>
          </p:nvSpPr>
          <p:spPr>
            <a:xfrm>
              <a:off x="3231675" y="770775"/>
              <a:ext cx="141425" cy="180375"/>
            </a:xfrm>
            <a:custGeom>
              <a:avLst/>
              <a:gdLst/>
              <a:ahLst/>
              <a:cxnLst/>
              <a:rect l="l" t="t" r="r" b="b"/>
              <a:pathLst>
                <a:path w="5657" h="7215" extrusionOk="0">
                  <a:moveTo>
                    <a:pt x="4822" y="1"/>
                  </a:moveTo>
                  <a:cubicBezTo>
                    <a:pt x="4455" y="363"/>
                    <a:pt x="4163" y="739"/>
                    <a:pt x="3791" y="990"/>
                  </a:cubicBezTo>
                  <a:cubicBezTo>
                    <a:pt x="3246" y="1361"/>
                    <a:pt x="2645" y="1640"/>
                    <a:pt x="2068" y="1956"/>
                  </a:cubicBezTo>
                  <a:cubicBezTo>
                    <a:pt x="1220" y="2424"/>
                    <a:pt x="1022" y="2827"/>
                    <a:pt x="1155" y="3795"/>
                  </a:cubicBezTo>
                  <a:cubicBezTo>
                    <a:pt x="1311" y="4922"/>
                    <a:pt x="1114" y="5949"/>
                    <a:pt x="284" y="6792"/>
                  </a:cubicBezTo>
                  <a:cubicBezTo>
                    <a:pt x="183" y="6893"/>
                    <a:pt x="97" y="7013"/>
                    <a:pt x="0" y="7122"/>
                  </a:cubicBezTo>
                  <a:cubicBezTo>
                    <a:pt x="23" y="7151"/>
                    <a:pt x="43" y="7182"/>
                    <a:pt x="59" y="7215"/>
                  </a:cubicBezTo>
                  <a:cubicBezTo>
                    <a:pt x="188" y="7154"/>
                    <a:pt x="326" y="7114"/>
                    <a:pt x="436" y="7040"/>
                  </a:cubicBezTo>
                  <a:cubicBezTo>
                    <a:pt x="1153" y="6555"/>
                    <a:pt x="1916" y="6327"/>
                    <a:pt x="2766" y="6327"/>
                  </a:cubicBezTo>
                  <a:cubicBezTo>
                    <a:pt x="2873" y="6327"/>
                    <a:pt x="2980" y="6331"/>
                    <a:pt x="3090" y="6338"/>
                  </a:cubicBezTo>
                  <a:cubicBezTo>
                    <a:pt x="3108" y="6339"/>
                    <a:pt x="3126" y="6340"/>
                    <a:pt x="3145" y="6340"/>
                  </a:cubicBezTo>
                  <a:cubicBezTo>
                    <a:pt x="3499" y="6340"/>
                    <a:pt x="3868" y="6135"/>
                    <a:pt x="4226" y="6009"/>
                  </a:cubicBezTo>
                  <a:cubicBezTo>
                    <a:pt x="4698" y="5839"/>
                    <a:pt x="4813" y="5505"/>
                    <a:pt x="4643" y="5046"/>
                  </a:cubicBezTo>
                  <a:cubicBezTo>
                    <a:pt x="4437" y="4497"/>
                    <a:pt x="4226" y="3946"/>
                    <a:pt x="4062" y="3388"/>
                  </a:cubicBezTo>
                  <a:cubicBezTo>
                    <a:pt x="3786" y="2494"/>
                    <a:pt x="3938" y="2259"/>
                    <a:pt x="4832" y="2008"/>
                  </a:cubicBezTo>
                  <a:cubicBezTo>
                    <a:pt x="5015" y="1957"/>
                    <a:pt x="5253" y="1884"/>
                    <a:pt x="5341" y="1741"/>
                  </a:cubicBezTo>
                  <a:cubicBezTo>
                    <a:pt x="5656" y="1215"/>
                    <a:pt x="5267" y="188"/>
                    <a:pt x="482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59925" y="721425"/>
              <a:ext cx="175250" cy="238000"/>
            </a:xfrm>
            <a:custGeom>
              <a:avLst/>
              <a:gdLst/>
              <a:ahLst/>
              <a:cxnLst/>
              <a:rect l="l" t="t" r="r" b="b"/>
              <a:pathLst>
                <a:path w="7010" h="9520" extrusionOk="0">
                  <a:moveTo>
                    <a:pt x="6303" y="0"/>
                  </a:moveTo>
                  <a:cubicBezTo>
                    <a:pt x="5992" y="857"/>
                    <a:pt x="5551" y="1494"/>
                    <a:pt x="4827" y="1833"/>
                  </a:cubicBezTo>
                  <a:cubicBezTo>
                    <a:pt x="4217" y="2113"/>
                    <a:pt x="3582" y="2332"/>
                    <a:pt x="2929" y="2489"/>
                  </a:cubicBezTo>
                  <a:cubicBezTo>
                    <a:pt x="2311" y="2635"/>
                    <a:pt x="1916" y="2855"/>
                    <a:pt x="1701" y="3539"/>
                  </a:cubicBezTo>
                  <a:cubicBezTo>
                    <a:pt x="1476" y="4248"/>
                    <a:pt x="1018" y="4896"/>
                    <a:pt x="601" y="5523"/>
                  </a:cubicBezTo>
                  <a:cubicBezTo>
                    <a:pt x="441" y="5771"/>
                    <a:pt x="381" y="5950"/>
                    <a:pt x="396" y="6252"/>
                  </a:cubicBezTo>
                  <a:cubicBezTo>
                    <a:pt x="423" y="6802"/>
                    <a:pt x="413" y="7389"/>
                    <a:pt x="253" y="7911"/>
                  </a:cubicBezTo>
                  <a:cubicBezTo>
                    <a:pt x="1" y="8759"/>
                    <a:pt x="116" y="9139"/>
                    <a:pt x="991" y="9520"/>
                  </a:cubicBezTo>
                  <a:cubicBezTo>
                    <a:pt x="1128" y="9400"/>
                    <a:pt x="1229" y="9254"/>
                    <a:pt x="1366" y="9190"/>
                  </a:cubicBezTo>
                  <a:cubicBezTo>
                    <a:pt x="2893" y="8479"/>
                    <a:pt x="3526" y="7301"/>
                    <a:pt x="3274" y="5637"/>
                  </a:cubicBezTo>
                  <a:cubicBezTo>
                    <a:pt x="3108" y="4542"/>
                    <a:pt x="3535" y="3758"/>
                    <a:pt x="4515" y="3249"/>
                  </a:cubicBezTo>
                  <a:cubicBezTo>
                    <a:pt x="5162" y="2910"/>
                    <a:pt x="5804" y="2557"/>
                    <a:pt x="6427" y="2177"/>
                  </a:cubicBezTo>
                  <a:cubicBezTo>
                    <a:pt x="6858" y="1914"/>
                    <a:pt x="7010" y="1333"/>
                    <a:pt x="6799" y="875"/>
                  </a:cubicBezTo>
                  <a:cubicBezTo>
                    <a:pt x="6675" y="604"/>
                    <a:pt x="6505" y="351"/>
                    <a:pt x="630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134375" y="665025"/>
              <a:ext cx="178200" cy="183475"/>
            </a:xfrm>
            <a:custGeom>
              <a:avLst/>
              <a:gdLst/>
              <a:ahLst/>
              <a:cxnLst/>
              <a:rect l="l" t="t" r="r" b="b"/>
              <a:pathLst>
                <a:path w="7128" h="7339" extrusionOk="0">
                  <a:moveTo>
                    <a:pt x="6492" y="0"/>
                  </a:moveTo>
                  <a:cubicBezTo>
                    <a:pt x="6216" y="398"/>
                    <a:pt x="5996" y="747"/>
                    <a:pt x="5748" y="1068"/>
                  </a:cubicBezTo>
                  <a:cubicBezTo>
                    <a:pt x="4951" y="2084"/>
                    <a:pt x="3860" y="2607"/>
                    <a:pt x="2632" y="2882"/>
                  </a:cubicBezTo>
                  <a:cubicBezTo>
                    <a:pt x="1728" y="3085"/>
                    <a:pt x="941" y="3506"/>
                    <a:pt x="335" y="4198"/>
                  </a:cubicBezTo>
                  <a:cubicBezTo>
                    <a:pt x="146" y="4410"/>
                    <a:pt x="1" y="4826"/>
                    <a:pt x="78" y="5069"/>
                  </a:cubicBezTo>
                  <a:cubicBezTo>
                    <a:pt x="321" y="5830"/>
                    <a:pt x="674" y="6549"/>
                    <a:pt x="1009" y="7338"/>
                  </a:cubicBezTo>
                  <a:cubicBezTo>
                    <a:pt x="1623" y="6816"/>
                    <a:pt x="1931" y="6206"/>
                    <a:pt x="2068" y="5514"/>
                  </a:cubicBezTo>
                  <a:cubicBezTo>
                    <a:pt x="2237" y="4666"/>
                    <a:pt x="2769" y="4221"/>
                    <a:pt x="3594" y="4084"/>
                  </a:cubicBezTo>
                  <a:cubicBezTo>
                    <a:pt x="3810" y="4048"/>
                    <a:pt x="4029" y="4020"/>
                    <a:pt x="4241" y="3970"/>
                  </a:cubicBezTo>
                  <a:cubicBezTo>
                    <a:pt x="5262" y="3722"/>
                    <a:pt x="6061" y="3209"/>
                    <a:pt x="6629" y="2273"/>
                  </a:cubicBezTo>
                  <a:cubicBezTo>
                    <a:pt x="7128" y="1448"/>
                    <a:pt x="6688" y="770"/>
                    <a:pt x="649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741475" y="306450"/>
              <a:ext cx="60075" cy="60075"/>
            </a:xfrm>
            <a:custGeom>
              <a:avLst/>
              <a:gdLst/>
              <a:ahLst/>
              <a:cxnLst/>
              <a:rect l="l" t="t" r="r" b="b"/>
              <a:pathLst>
                <a:path w="2403" h="2403" extrusionOk="0">
                  <a:moveTo>
                    <a:pt x="0" y="0"/>
                  </a:moveTo>
                  <a:lnTo>
                    <a:pt x="0" y="0"/>
                  </a:lnTo>
                  <a:cubicBezTo>
                    <a:pt x="225" y="799"/>
                    <a:pt x="1710" y="2238"/>
                    <a:pt x="2297" y="2402"/>
                  </a:cubicBezTo>
                  <a:cubicBezTo>
                    <a:pt x="2329" y="2366"/>
                    <a:pt x="2366" y="2330"/>
                    <a:pt x="2402" y="2293"/>
                  </a:cubicBezTo>
                  <a:cubicBezTo>
                    <a:pt x="1600" y="1527"/>
                    <a:pt x="797" y="767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659650" y="269000"/>
              <a:ext cx="180600" cy="192850"/>
            </a:xfrm>
            <a:custGeom>
              <a:avLst/>
              <a:gdLst/>
              <a:ahLst/>
              <a:cxnLst/>
              <a:rect l="l" t="t" r="r" b="b"/>
              <a:pathLst>
                <a:path w="7224" h="7714" extrusionOk="0">
                  <a:moveTo>
                    <a:pt x="0" y="0"/>
                  </a:moveTo>
                  <a:lnTo>
                    <a:pt x="0" y="0"/>
                  </a:lnTo>
                  <a:cubicBezTo>
                    <a:pt x="597" y="2705"/>
                    <a:pt x="4378" y="6729"/>
                    <a:pt x="7224" y="7714"/>
                  </a:cubicBezTo>
                  <a:cubicBezTo>
                    <a:pt x="6904" y="6830"/>
                    <a:pt x="6628" y="6046"/>
                    <a:pt x="6331" y="5271"/>
                  </a:cubicBezTo>
                  <a:cubicBezTo>
                    <a:pt x="6303" y="5193"/>
                    <a:pt x="6170" y="5147"/>
                    <a:pt x="6079" y="5101"/>
                  </a:cubicBezTo>
                  <a:cubicBezTo>
                    <a:pt x="4432" y="4273"/>
                    <a:pt x="3126" y="3113"/>
                    <a:pt x="2417" y="1367"/>
                  </a:cubicBezTo>
                  <a:cubicBezTo>
                    <a:pt x="2370" y="1251"/>
                    <a:pt x="2333" y="1087"/>
                    <a:pt x="2242" y="1045"/>
                  </a:cubicBezTo>
                  <a:cubicBezTo>
                    <a:pt x="1546" y="702"/>
                    <a:pt x="835" y="385"/>
                    <a:pt x="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300425" y="274500"/>
              <a:ext cx="171225" cy="135700"/>
            </a:xfrm>
            <a:custGeom>
              <a:avLst/>
              <a:gdLst/>
              <a:ahLst/>
              <a:cxnLst/>
              <a:rect l="l" t="t" r="r" b="b"/>
              <a:pathLst>
                <a:path w="6849" h="5428" extrusionOk="0">
                  <a:moveTo>
                    <a:pt x="6848" y="0"/>
                  </a:moveTo>
                  <a:lnTo>
                    <a:pt x="6848" y="0"/>
                  </a:lnTo>
                  <a:cubicBezTo>
                    <a:pt x="4323" y="385"/>
                    <a:pt x="344" y="3562"/>
                    <a:pt x="1" y="5428"/>
                  </a:cubicBezTo>
                  <a:cubicBezTo>
                    <a:pt x="2572" y="3993"/>
                    <a:pt x="4974" y="2430"/>
                    <a:pt x="684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267425" y="260150"/>
              <a:ext cx="301825" cy="222725"/>
            </a:xfrm>
            <a:custGeom>
              <a:avLst/>
              <a:gdLst/>
              <a:ahLst/>
              <a:cxnLst/>
              <a:rect l="l" t="t" r="r" b="b"/>
              <a:pathLst>
                <a:path w="12073" h="8909" extrusionOk="0">
                  <a:moveTo>
                    <a:pt x="12073" y="1"/>
                  </a:moveTo>
                  <a:lnTo>
                    <a:pt x="12073" y="1"/>
                  </a:lnTo>
                  <a:cubicBezTo>
                    <a:pt x="11303" y="70"/>
                    <a:pt x="10565" y="152"/>
                    <a:pt x="9822" y="198"/>
                  </a:cubicBezTo>
                  <a:cubicBezTo>
                    <a:pt x="9342" y="226"/>
                    <a:pt x="9039" y="432"/>
                    <a:pt x="8820" y="877"/>
                  </a:cubicBezTo>
                  <a:cubicBezTo>
                    <a:pt x="8627" y="1262"/>
                    <a:pt x="8320" y="1597"/>
                    <a:pt x="8031" y="1921"/>
                  </a:cubicBezTo>
                  <a:cubicBezTo>
                    <a:pt x="6748" y="3356"/>
                    <a:pt x="5143" y="4392"/>
                    <a:pt x="3544" y="5415"/>
                  </a:cubicBezTo>
                  <a:cubicBezTo>
                    <a:pt x="2769" y="5914"/>
                    <a:pt x="1889" y="6248"/>
                    <a:pt x="1056" y="6656"/>
                  </a:cubicBezTo>
                  <a:cubicBezTo>
                    <a:pt x="995" y="6689"/>
                    <a:pt x="909" y="6721"/>
                    <a:pt x="885" y="6771"/>
                  </a:cubicBezTo>
                  <a:cubicBezTo>
                    <a:pt x="587" y="7469"/>
                    <a:pt x="303" y="8169"/>
                    <a:pt x="0" y="8898"/>
                  </a:cubicBezTo>
                  <a:cubicBezTo>
                    <a:pt x="63" y="8905"/>
                    <a:pt x="128" y="8908"/>
                    <a:pt x="196" y="8908"/>
                  </a:cubicBezTo>
                  <a:cubicBezTo>
                    <a:pt x="3146" y="8908"/>
                    <a:pt x="11325" y="2815"/>
                    <a:pt x="12073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260775" y="261225"/>
              <a:ext cx="577100" cy="277300"/>
            </a:xfrm>
            <a:custGeom>
              <a:avLst/>
              <a:gdLst/>
              <a:ahLst/>
              <a:cxnLst/>
              <a:rect l="l" t="t" r="r" b="b"/>
              <a:pathLst>
                <a:path w="23084" h="11092" extrusionOk="0">
                  <a:moveTo>
                    <a:pt x="13380" y="1"/>
                  </a:moveTo>
                  <a:cubicBezTo>
                    <a:pt x="12944" y="673"/>
                    <a:pt x="12610" y="1251"/>
                    <a:pt x="12215" y="1783"/>
                  </a:cubicBezTo>
                  <a:cubicBezTo>
                    <a:pt x="11913" y="2191"/>
                    <a:pt x="11514" y="2530"/>
                    <a:pt x="11194" y="2928"/>
                  </a:cubicBezTo>
                  <a:cubicBezTo>
                    <a:pt x="10157" y="4221"/>
                    <a:pt x="8989" y="5385"/>
                    <a:pt x="7587" y="6266"/>
                  </a:cubicBezTo>
                  <a:cubicBezTo>
                    <a:pt x="6037" y="7237"/>
                    <a:pt x="4456" y="8172"/>
                    <a:pt x="2833" y="9007"/>
                  </a:cubicBezTo>
                  <a:cubicBezTo>
                    <a:pt x="2159" y="9350"/>
                    <a:pt x="1339" y="9469"/>
                    <a:pt x="573" y="9552"/>
                  </a:cubicBezTo>
                  <a:cubicBezTo>
                    <a:pt x="69" y="9602"/>
                    <a:pt x="1" y="9781"/>
                    <a:pt x="51" y="10185"/>
                  </a:cubicBezTo>
                  <a:cubicBezTo>
                    <a:pt x="212" y="10169"/>
                    <a:pt x="360" y="10160"/>
                    <a:pt x="495" y="10160"/>
                  </a:cubicBezTo>
                  <a:cubicBezTo>
                    <a:pt x="1258" y="10160"/>
                    <a:pt x="1628" y="10425"/>
                    <a:pt x="1861" y="11092"/>
                  </a:cubicBezTo>
                  <a:cubicBezTo>
                    <a:pt x="2027" y="10881"/>
                    <a:pt x="2159" y="10615"/>
                    <a:pt x="2374" y="10477"/>
                  </a:cubicBezTo>
                  <a:cubicBezTo>
                    <a:pt x="2591" y="10330"/>
                    <a:pt x="2888" y="10299"/>
                    <a:pt x="3154" y="10235"/>
                  </a:cubicBezTo>
                  <a:cubicBezTo>
                    <a:pt x="5946" y="9537"/>
                    <a:pt x="8342" y="8052"/>
                    <a:pt x="10616" y="6380"/>
                  </a:cubicBezTo>
                  <a:cubicBezTo>
                    <a:pt x="11657" y="5614"/>
                    <a:pt x="12509" y="4611"/>
                    <a:pt x="13467" y="3731"/>
                  </a:cubicBezTo>
                  <a:cubicBezTo>
                    <a:pt x="13562" y="3642"/>
                    <a:pt x="13792" y="3567"/>
                    <a:pt x="13919" y="3567"/>
                  </a:cubicBezTo>
                  <a:cubicBezTo>
                    <a:pt x="13957" y="3567"/>
                    <a:pt x="13985" y="3574"/>
                    <a:pt x="13998" y="3588"/>
                  </a:cubicBezTo>
                  <a:cubicBezTo>
                    <a:pt x="14466" y="4102"/>
                    <a:pt x="14975" y="4615"/>
                    <a:pt x="15309" y="5216"/>
                  </a:cubicBezTo>
                  <a:cubicBezTo>
                    <a:pt x="16079" y="6582"/>
                    <a:pt x="17138" y="7631"/>
                    <a:pt x="18477" y="8415"/>
                  </a:cubicBezTo>
                  <a:cubicBezTo>
                    <a:pt x="19544" y="9043"/>
                    <a:pt x="20617" y="9657"/>
                    <a:pt x="21588" y="10216"/>
                  </a:cubicBezTo>
                  <a:cubicBezTo>
                    <a:pt x="22112" y="10019"/>
                    <a:pt x="22574" y="9845"/>
                    <a:pt x="23083" y="9653"/>
                  </a:cubicBezTo>
                  <a:lnTo>
                    <a:pt x="23083" y="8997"/>
                  </a:lnTo>
                  <a:cubicBezTo>
                    <a:pt x="21369" y="7915"/>
                    <a:pt x="19623" y="6903"/>
                    <a:pt x="18197" y="5455"/>
                  </a:cubicBezTo>
                  <a:cubicBezTo>
                    <a:pt x="16817" y="4052"/>
                    <a:pt x="15671" y="2502"/>
                    <a:pt x="15273" y="514"/>
                  </a:cubicBezTo>
                  <a:cubicBezTo>
                    <a:pt x="15246" y="376"/>
                    <a:pt x="15071" y="188"/>
                    <a:pt x="14938" y="170"/>
                  </a:cubicBezTo>
                  <a:cubicBezTo>
                    <a:pt x="14365" y="78"/>
                    <a:pt x="13784" y="37"/>
                    <a:pt x="133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339725" y="238075"/>
              <a:ext cx="2758000" cy="2769525"/>
            </a:xfrm>
            <a:custGeom>
              <a:avLst/>
              <a:gdLst/>
              <a:ahLst/>
              <a:cxnLst/>
              <a:rect l="l" t="t" r="r" b="b"/>
              <a:pathLst>
                <a:path w="110320" h="110781" extrusionOk="0">
                  <a:moveTo>
                    <a:pt x="96070" y="2736"/>
                  </a:moveTo>
                  <a:lnTo>
                    <a:pt x="96070" y="2736"/>
                  </a:lnTo>
                  <a:cubicBezTo>
                    <a:pt x="96869" y="3502"/>
                    <a:pt x="97670" y="4263"/>
                    <a:pt x="98472" y="5029"/>
                  </a:cubicBezTo>
                  <a:cubicBezTo>
                    <a:pt x="98436" y="5065"/>
                    <a:pt x="98399" y="5101"/>
                    <a:pt x="98367" y="5138"/>
                  </a:cubicBezTo>
                  <a:cubicBezTo>
                    <a:pt x="97780" y="4973"/>
                    <a:pt x="96295" y="3534"/>
                    <a:pt x="96070" y="2736"/>
                  </a:cubicBezTo>
                  <a:close/>
                  <a:moveTo>
                    <a:pt x="85276" y="1457"/>
                  </a:moveTo>
                  <a:lnTo>
                    <a:pt x="85276" y="1457"/>
                  </a:lnTo>
                  <a:cubicBezTo>
                    <a:pt x="83402" y="3887"/>
                    <a:pt x="81000" y="5450"/>
                    <a:pt x="78429" y="6885"/>
                  </a:cubicBezTo>
                  <a:cubicBezTo>
                    <a:pt x="78772" y="5019"/>
                    <a:pt x="82751" y="1842"/>
                    <a:pt x="85276" y="1457"/>
                  </a:cubicBezTo>
                  <a:close/>
                  <a:moveTo>
                    <a:pt x="92797" y="1237"/>
                  </a:moveTo>
                  <a:lnTo>
                    <a:pt x="92797" y="1237"/>
                  </a:lnTo>
                  <a:cubicBezTo>
                    <a:pt x="93632" y="1622"/>
                    <a:pt x="94342" y="1939"/>
                    <a:pt x="95039" y="2282"/>
                  </a:cubicBezTo>
                  <a:cubicBezTo>
                    <a:pt x="95130" y="2324"/>
                    <a:pt x="95167" y="2488"/>
                    <a:pt x="95212" y="2604"/>
                  </a:cubicBezTo>
                  <a:cubicBezTo>
                    <a:pt x="95923" y="4350"/>
                    <a:pt x="97229" y="5509"/>
                    <a:pt x="98875" y="6338"/>
                  </a:cubicBezTo>
                  <a:cubicBezTo>
                    <a:pt x="98967" y="6385"/>
                    <a:pt x="99100" y="6430"/>
                    <a:pt x="99127" y="6508"/>
                  </a:cubicBezTo>
                  <a:cubicBezTo>
                    <a:pt x="99425" y="7283"/>
                    <a:pt x="99701" y="8067"/>
                    <a:pt x="100021" y="8951"/>
                  </a:cubicBezTo>
                  <a:cubicBezTo>
                    <a:pt x="97175" y="7966"/>
                    <a:pt x="93394" y="3942"/>
                    <a:pt x="92797" y="1237"/>
                  </a:cubicBezTo>
                  <a:close/>
                  <a:moveTo>
                    <a:pt x="89181" y="884"/>
                  </a:moveTo>
                  <a:lnTo>
                    <a:pt x="89181" y="884"/>
                  </a:lnTo>
                  <a:cubicBezTo>
                    <a:pt x="88433" y="3698"/>
                    <a:pt x="80254" y="9791"/>
                    <a:pt x="77304" y="9791"/>
                  </a:cubicBezTo>
                  <a:cubicBezTo>
                    <a:pt x="77236" y="9791"/>
                    <a:pt x="77171" y="9788"/>
                    <a:pt x="77108" y="9781"/>
                  </a:cubicBezTo>
                  <a:cubicBezTo>
                    <a:pt x="77411" y="9053"/>
                    <a:pt x="77695" y="8351"/>
                    <a:pt x="77992" y="7654"/>
                  </a:cubicBezTo>
                  <a:cubicBezTo>
                    <a:pt x="78015" y="7604"/>
                    <a:pt x="78103" y="7572"/>
                    <a:pt x="78162" y="7539"/>
                  </a:cubicBezTo>
                  <a:cubicBezTo>
                    <a:pt x="78996" y="7131"/>
                    <a:pt x="79877" y="6797"/>
                    <a:pt x="80651" y="6298"/>
                  </a:cubicBezTo>
                  <a:cubicBezTo>
                    <a:pt x="82251" y="5275"/>
                    <a:pt x="83855" y="4239"/>
                    <a:pt x="85138" y="2804"/>
                  </a:cubicBezTo>
                  <a:cubicBezTo>
                    <a:pt x="85427" y="2480"/>
                    <a:pt x="85734" y="2145"/>
                    <a:pt x="85927" y="1760"/>
                  </a:cubicBezTo>
                  <a:cubicBezTo>
                    <a:pt x="86147" y="1315"/>
                    <a:pt x="86449" y="1109"/>
                    <a:pt x="86930" y="1081"/>
                  </a:cubicBezTo>
                  <a:cubicBezTo>
                    <a:pt x="87673" y="1035"/>
                    <a:pt x="88411" y="953"/>
                    <a:pt x="89181" y="884"/>
                  </a:cubicBezTo>
                  <a:close/>
                  <a:moveTo>
                    <a:pt x="101046" y="15939"/>
                  </a:moveTo>
                  <a:cubicBezTo>
                    <a:pt x="101214" y="15939"/>
                    <a:pt x="101401" y="15973"/>
                    <a:pt x="101608" y="16042"/>
                  </a:cubicBezTo>
                  <a:cubicBezTo>
                    <a:pt x="101791" y="16101"/>
                    <a:pt x="102002" y="16092"/>
                    <a:pt x="102199" y="16110"/>
                  </a:cubicBezTo>
                  <a:cubicBezTo>
                    <a:pt x="102749" y="16152"/>
                    <a:pt x="103299" y="16147"/>
                    <a:pt x="103840" y="16229"/>
                  </a:cubicBezTo>
                  <a:cubicBezTo>
                    <a:pt x="105027" y="16417"/>
                    <a:pt x="105668" y="17027"/>
                    <a:pt x="105784" y="18205"/>
                  </a:cubicBezTo>
                  <a:cubicBezTo>
                    <a:pt x="105898" y="19387"/>
                    <a:pt x="106411" y="20163"/>
                    <a:pt x="107524" y="20625"/>
                  </a:cubicBezTo>
                  <a:cubicBezTo>
                    <a:pt x="108441" y="21006"/>
                    <a:pt x="108941" y="21803"/>
                    <a:pt x="109005" y="22775"/>
                  </a:cubicBezTo>
                  <a:cubicBezTo>
                    <a:pt x="108492" y="21405"/>
                    <a:pt x="106960" y="21341"/>
                    <a:pt x="106099" y="20432"/>
                  </a:cubicBezTo>
                  <a:cubicBezTo>
                    <a:pt x="105701" y="20016"/>
                    <a:pt x="105234" y="19616"/>
                    <a:pt x="104991" y="19116"/>
                  </a:cubicBezTo>
                  <a:cubicBezTo>
                    <a:pt x="104536" y="18192"/>
                    <a:pt x="103932" y="17563"/>
                    <a:pt x="102905" y="17348"/>
                  </a:cubicBezTo>
                  <a:cubicBezTo>
                    <a:pt x="102424" y="17247"/>
                    <a:pt x="101970" y="17022"/>
                    <a:pt x="101488" y="16917"/>
                  </a:cubicBezTo>
                  <a:cubicBezTo>
                    <a:pt x="101011" y="16816"/>
                    <a:pt x="100521" y="16798"/>
                    <a:pt x="100049" y="16743"/>
                  </a:cubicBezTo>
                  <a:cubicBezTo>
                    <a:pt x="100255" y="16207"/>
                    <a:pt x="100578" y="15939"/>
                    <a:pt x="101046" y="15939"/>
                  </a:cubicBezTo>
                  <a:close/>
                  <a:moveTo>
                    <a:pt x="98706" y="19456"/>
                  </a:moveTo>
                  <a:cubicBezTo>
                    <a:pt x="99526" y="21111"/>
                    <a:pt x="101047" y="21194"/>
                    <a:pt x="102537" y="21271"/>
                  </a:cubicBezTo>
                  <a:cubicBezTo>
                    <a:pt x="104398" y="21372"/>
                    <a:pt x="105608" y="22468"/>
                    <a:pt x="105759" y="24384"/>
                  </a:cubicBezTo>
                  <a:cubicBezTo>
                    <a:pt x="105562" y="24132"/>
                    <a:pt x="105338" y="23888"/>
                    <a:pt x="105168" y="23619"/>
                  </a:cubicBezTo>
                  <a:cubicBezTo>
                    <a:pt x="104665" y="22834"/>
                    <a:pt x="103927" y="22510"/>
                    <a:pt x="103033" y="22496"/>
                  </a:cubicBezTo>
                  <a:cubicBezTo>
                    <a:pt x="102973" y="22494"/>
                    <a:pt x="102913" y="22494"/>
                    <a:pt x="102854" y="22494"/>
                  </a:cubicBezTo>
                  <a:cubicBezTo>
                    <a:pt x="102441" y="22494"/>
                    <a:pt x="102024" y="22519"/>
                    <a:pt x="101612" y="22555"/>
                  </a:cubicBezTo>
                  <a:cubicBezTo>
                    <a:pt x="101491" y="22565"/>
                    <a:pt x="101375" y="22571"/>
                    <a:pt x="101264" y="22571"/>
                  </a:cubicBezTo>
                  <a:cubicBezTo>
                    <a:pt x="100322" y="22571"/>
                    <a:pt x="99704" y="22183"/>
                    <a:pt x="99229" y="21281"/>
                  </a:cubicBezTo>
                  <a:cubicBezTo>
                    <a:pt x="98990" y="20832"/>
                    <a:pt x="98765" y="20369"/>
                    <a:pt x="98569" y="19902"/>
                  </a:cubicBezTo>
                  <a:cubicBezTo>
                    <a:pt x="98523" y="19786"/>
                    <a:pt x="98618" y="19612"/>
                    <a:pt x="98706" y="19456"/>
                  </a:cubicBezTo>
                  <a:close/>
                  <a:moveTo>
                    <a:pt x="78278" y="17078"/>
                  </a:moveTo>
                  <a:cubicBezTo>
                    <a:pt x="78475" y="17848"/>
                    <a:pt x="78915" y="18526"/>
                    <a:pt x="78415" y="19351"/>
                  </a:cubicBezTo>
                  <a:cubicBezTo>
                    <a:pt x="77847" y="20287"/>
                    <a:pt x="77049" y="20801"/>
                    <a:pt x="76028" y="21048"/>
                  </a:cubicBezTo>
                  <a:cubicBezTo>
                    <a:pt x="75816" y="21098"/>
                    <a:pt x="75597" y="21126"/>
                    <a:pt x="75381" y="21163"/>
                  </a:cubicBezTo>
                  <a:cubicBezTo>
                    <a:pt x="74556" y="21300"/>
                    <a:pt x="74024" y="21744"/>
                    <a:pt x="73855" y="22592"/>
                  </a:cubicBezTo>
                  <a:cubicBezTo>
                    <a:pt x="73717" y="23285"/>
                    <a:pt x="73410" y="23894"/>
                    <a:pt x="72796" y="24417"/>
                  </a:cubicBezTo>
                  <a:cubicBezTo>
                    <a:pt x="72461" y="23629"/>
                    <a:pt x="72109" y="22909"/>
                    <a:pt x="71866" y="22148"/>
                  </a:cubicBezTo>
                  <a:cubicBezTo>
                    <a:pt x="71788" y="21905"/>
                    <a:pt x="71935" y="21488"/>
                    <a:pt x="72122" y="21277"/>
                  </a:cubicBezTo>
                  <a:cubicBezTo>
                    <a:pt x="72728" y="20584"/>
                    <a:pt x="73515" y="20163"/>
                    <a:pt x="74419" y="19961"/>
                  </a:cubicBezTo>
                  <a:cubicBezTo>
                    <a:pt x="75647" y="19685"/>
                    <a:pt x="76738" y="19163"/>
                    <a:pt x="77535" y="18146"/>
                  </a:cubicBezTo>
                  <a:cubicBezTo>
                    <a:pt x="77783" y="17825"/>
                    <a:pt x="78003" y="17476"/>
                    <a:pt x="78278" y="17078"/>
                  </a:cubicBezTo>
                  <a:close/>
                  <a:moveTo>
                    <a:pt x="100337" y="17290"/>
                  </a:moveTo>
                  <a:cubicBezTo>
                    <a:pt x="100539" y="17290"/>
                    <a:pt x="100752" y="17346"/>
                    <a:pt x="100945" y="17399"/>
                  </a:cubicBezTo>
                  <a:cubicBezTo>
                    <a:pt x="101738" y="17609"/>
                    <a:pt x="102550" y="17815"/>
                    <a:pt x="103288" y="18159"/>
                  </a:cubicBezTo>
                  <a:cubicBezTo>
                    <a:pt x="103678" y="18343"/>
                    <a:pt x="104054" y="18760"/>
                    <a:pt x="104223" y="19163"/>
                  </a:cubicBezTo>
                  <a:cubicBezTo>
                    <a:pt x="104806" y="20529"/>
                    <a:pt x="105901" y="21312"/>
                    <a:pt x="107157" y="21909"/>
                  </a:cubicBezTo>
                  <a:cubicBezTo>
                    <a:pt x="107863" y="22243"/>
                    <a:pt x="108254" y="22797"/>
                    <a:pt x="108528" y="23472"/>
                  </a:cubicBezTo>
                  <a:cubicBezTo>
                    <a:pt x="108574" y="23581"/>
                    <a:pt x="108565" y="23802"/>
                    <a:pt x="108487" y="23870"/>
                  </a:cubicBezTo>
                  <a:lnTo>
                    <a:pt x="108487" y="23871"/>
                  </a:lnTo>
                  <a:cubicBezTo>
                    <a:pt x="108035" y="24289"/>
                    <a:pt x="107570" y="24710"/>
                    <a:pt x="106826" y="24710"/>
                  </a:cubicBezTo>
                  <a:cubicBezTo>
                    <a:pt x="106802" y="24710"/>
                    <a:pt x="106778" y="24710"/>
                    <a:pt x="106753" y="24709"/>
                  </a:cubicBezTo>
                  <a:cubicBezTo>
                    <a:pt x="106684" y="24389"/>
                    <a:pt x="106625" y="24103"/>
                    <a:pt x="106561" y="23819"/>
                  </a:cubicBezTo>
                  <a:cubicBezTo>
                    <a:pt x="106103" y="21798"/>
                    <a:pt x="104631" y="20598"/>
                    <a:pt x="102537" y="20506"/>
                  </a:cubicBezTo>
                  <a:cubicBezTo>
                    <a:pt x="101973" y="20483"/>
                    <a:pt x="101395" y="20437"/>
                    <a:pt x="100859" y="20281"/>
                  </a:cubicBezTo>
                  <a:cubicBezTo>
                    <a:pt x="100438" y="20157"/>
                    <a:pt x="100015" y="19910"/>
                    <a:pt x="99695" y="19612"/>
                  </a:cubicBezTo>
                  <a:cubicBezTo>
                    <a:pt x="99140" y="19094"/>
                    <a:pt x="99154" y="18577"/>
                    <a:pt x="99708" y="17637"/>
                  </a:cubicBezTo>
                  <a:cubicBezTo>
                    <a:pt x="99866" y="17371"/>
                    <a:pt x="100093" y="17290"/>
                    <a:pt x="100337" y="17290"/>
                  </a:cubicBezTo>
                  <a:close/>
                  <a:moveTo>
                    <a:pt x="80500" y="21309"/>
                  </a:moveTo>
                  <a:cubicBezTo>
                    <a:pt x="80945" y="21496"/>
                    <a:pt x="81334" y="22523"/>
                    <a:pt x="81019" y="23050"/>
                  </a:cubicBezTo>
                  <a:cubicBezTo>
                    <a:pt x="80931" y="23192"/>
                    <a:pt x="80693" y="23265"/>
                    <a:pt x="80510" y="23317"/>
                  </a:cubicBezTo>
                  <a:cubicBezTo>
                    <a:pt x="79616" y="23569"/>
                    <a:pt x="79464" y="23803"/>
                    <a:pt x="79740" y="24697"/>
                  </a:cubicBezTo>
                  <a:cubicBezTo>
                    <a:pt x="79904" y="25255"/>
                    <a:pt x="80116" y="25806"/>
                    <a:pt x="80321" y="26355"/>
                  </a:cubicBezTo>
                  <a:cubicBezTo>
                    <a:pt x="80491" y="26814"/>
                    <a:pt x="80376" y="27148"/>
                    <a:pt x="79904" y="27318"/>
                  </a:cubicBezTo>
                  <a:cubicBezTo>
                    <a:pt x="79546" y="27444"/>
                    <a:pt x="79177" y="27650"/>
                    <a:pt x="78822" y="27650"/>
                  </a:cubicBezTo>
                  <a:cubicBezTo>
                    <a:pt x="78804" y="27650"/>
                    <a:pt x="78786" y="27649"/>
                    <a:pt x="78768" y="27648"/>
                  </a:cubicBezTo>
                  <a:cubicBezTo>
                    <a:pt x="78657" y="27641"/>
                    <a:pt x="78548" y="27637"/>
                    <a:pt x="78441" y="27637"/>
                  </a:cubicBezTo>
                  <a:cubicBezTo>
                    <a:pt x="77592" y="27637"/>
                    <a:pt x="76830" y="27865"/>
                    <a:pt x="76114" y="28349"/>
                  </a:cubicBezTo>
                  <a:cubicBezTo>
                    <a:pt x="76004" y="28423"/>
                    <a:pt x="75866" y="28464"/>
                    <a:pt x="75737" y="28524"/>
                  </a:cubicBezTo>
                  <a:cubicBezTo>
                    <a:pt x="75721" y="28491"/>
                    <a:pt x="75701" y="28460"/>
                    <a:pt x="75678" y="28431"/>
                  </a:cubicBezTo>
                  <a:cubicBezTo>
                    <a:pt x="75775" y="28321"/>
                    <a:pt x="75861" y="28202"/>
                    <a:pt x="75962" y="28101"/>
                  </a:cubicBezTo>
                  <a:cubicBezTo>
                    <a:pt x="76792" y="27259"/>
                    <a:pt x="76989" y="26231"/>
                    <a:pt x="76833" y="25104"/>
                  </a:cubicBezTo>
                  <a:cubicBezTo>
                    <a:pt x="76700" y="24137"/>
                    <a:pt x="76898" y="23734"/>
                    <a:pt x="77746" y="23267"/>
                  </a:cubicBezTo>
                  <a:cubicBezTo>
                    <a:pt x="78323" y="22950"/>
                    <a:pt x="78924" y="22670"/>
                    <a:pt x="79469" y="22299"/>
                  </a:cubicBezTo>
                  <a:cubicBezTo>
                    <a:pt x="79841" y="22047"/>
                    <a:pt x="80133" y="21671"/>
                    <a:pt x="80500" y="21309"/>
                  </a:cubicBezTo>
                  <a:close/>
                  <a:moveTo>
                    <a:pt x="79112" y="19332"/>
                  </a:moveTo>
                  <a:cubicBezTo>
                    <a:pt x="79314" y="19685"/>
                    <a:pt x="79484" y="19938"/>
                    <a:pt x="79607" y="20208"/>
                  </a:cubicBezTo>
                  <a:cubicBezTo>
                    <a:pt x="79818" y="20667"/>
                    <a:pt x="79666" y="21248"/>
                    <a:pt x="79236" y="21511"/>
                  </a:cubicBezTo>
                  <a:lnTo>
                    <a:pt x="79235" y="21511"/>
                  </a:lnTo>
                  <a:cubicBezTo>
                    <a:pt x="78612" y="21890"/>
                    <a:pt x="77970" y="22243"/>
                    <a:pt x="77324" y="22582"/>
                  </a:cubicBezTo>
                  <a:cubicBezTo>
                    <a:pt x="76344" y="23090"/>
                    <a:pt x="75918" y="23874"/>
                    <a:pt x="76083" y="24970"/>
                  </a:cubicBezTo>
                  <a:cubicBezTo>
                    <a:pt x="76335" y="26634"/>
                    <a:pt x="75702" y="27812"/>
                    <a:pt x="74175" y="28521"/>
                  </a:cubicBezTo>
                  <a:cubicBezTo>
                    <a:pt x="74038" y="28586"/>
                    <a:pt x="73937" y="28733"/>
                    <a:pt x="73800" y="28852"/>
                  </a:cubicBezTo>
                  <a:cubicBezTo>
                    <a:pt x="72925" y="28472"/>
                    <a:pt x="72810" y="28091"/>
                    <a:pt x="73062" y="27244"/>
                  </a:cubicBezTo>
                  <a:cubicBezTo>
                    <a:pt x="73222" y="26720"/>
                    <a:pt x="73232" y="26135"/>
                    <a:pt x="73205" y="25584"/>
                  </a:cubicBezTo>
                  <a:cubicBezTo>
                    <a:pt x="73191" y="25281"/>
                    <a:pt x="73250" y="25103"/>
                    <a:pt x="73410" y="24856"/>
                  </a:cubicBezTo>
                  <a:cubicBezTo>
                    <a:pt x="73827" y="24228"/>
                    <a:pt x="74285" y="23581"/>
                    <a:pt x="74510" y="22871"/>
                  </a:cubicBezTo>
                  <a:cubicBezTo>
                    <a:pt x="74725" y="22188"/>
                    <a:pt x="75120" y="21968"/>
                    <a:pt x="75738" y="21821"/>
                  </a:cubicBezTo>
                  <a:cubicBezTo>
                    <a:pt x="76391" y="21665"/>
                    <a:pt x="77026" y="21445"/>
                    <a:pt x="77636" y="21166"/>
                  </a:cubicBezTo>
                  <a:cubicBezTo>
                    <a:pt x="78360" y="20827"/>
                    <a:pt x="78801" y="20189"/>
                    <a:pt x="79112" y="19332"/>
                  </a:cubicBezTo>
                  <a:close/>
                  <a:moveTo>
                    <a:pt x="90222" y="926"/>
                  </a:moveTo>
                  <a:cubicBezTo>
                    <a:pt x="90626" y="962"/>
                    <a:pt x="91207" y="1003"/>
                    <a:pt x="91780" y="1096"/>
                  </a:cubicBezTo>
                  <a:cubicBezTo>
                    <a:pt x="91913" y="1113"/>
                    <a:pt x="92088" y="1302"/>
                    <a:pt x="92115" y="1439"/>
                  </a:cubicBezTo>
                  <a:cubicBezTo>
                    <a:pt x="92513" y="3428"/>
                    <a:pt x="93659" y="4977"/>
                    <a:pt x="95039" y="6380"/>
                  </a:cubicBezTo>
                  <a:cubicBezTo>
                    <a:pt x="96464" y="7829"/>
                    <a:pt x="98211" y="8841"/>
                    <a:pt x="99925" y="9923"/>
                  </a:cubicBezTo>
                  <a:lnTo>
                    <a:pt x="99925" y="10579"/>
                  </a:lnTo>
                  <a:cubicBezTo>
                    <a:pt x="99416" y="10771"/>
                    <a:pt x="98954" y="10945"/>
                    <a:pt x="98430" y="11142"/>
                  </a:cubicBezTo>
                  <a:cubicBezTo>
                    <a:pt x="97459" y="10583"/>
                    <a:pt x="96386" y="9969"/>
                    <a:pt x="95319" y="9341"/>
                  </a:cubicBezTo>
                  <a:cubicBezTo>
                    <a:pt x="93981" y="8557"/>
                    <a:pt x="92921" y="7508"/>
                    <a:pt x="92151" y="6142"/>
                  </a:cubicBezTo>
                  <a:cubicBezTo>
                    <a:pt x="91817" y="5541"/>
                    <a:pt x="91308" y="5028"/>
                    <a:pt x="90840" y="4514"/>
                  </a:cubicBezTo>
                  <a:cubicBezTo>
                    <a:pt x="90827" y="4500"/>
                    <a:pt x="90799" y="4493"/>
                    <a:pt x="90761" y="4493"/>
                  </a:cubicBezTo>
                  <a:cubicBezTo>
                    <a:pt x="90634" y="4493"/>
                    <a:pt x="90404" y="4568"/>
                    <a:pt x="90309" y="4657"/>
                  </a:cubicBezTo>
                  <a:cubicBezTo>
                    <a:pt x="89351" y="5538"/>
                    <a:pt x="88499" y="6540"/>
                    <a:pt x="87458" y="7306"/>
                  </a:cubicBezTo>
                  <a:cubicBezTo>
                    <a:pt x="85184" y="8978"/>
                    <a:pt x="82788" y="10463"/>
                    <a:pt x="79996" y="11161"/>
                  </a:cubicBezTo>
                  <a:cubicBezTo>
                    <a:pt x="79730" y="11226"/>
                    <a:pt x="79433" y="11256"/>
                    <a:pt x="79216" y="11403"/>
                  </a:cubicBezTo>
                  <a:cubicBezTo>
                    <a:pt x="79001" y="11541"/>
                    <a:pt x="78868" y="11807"/>
                    <a:pt x="78703" y="12018"/>
                  </a:cubicBezTo>
                  <a:cubicBezTo>
                    <a:pt x="78720" y="12017"/>
                    <a:pt x="78737" y="12017"/>
                    <a:pt x="78754" y="12017"/>
                  </a:cubicBezTo>
                  <a:cubicBezTo>
                    <a:pt x="78978" y="12017"/>
                    <a:pt x="79205" y="12031"/>
                    <a:pt x="79431" y="12031"/>
                  </a:cubicBezTo>
                  <a:cubicBezTo>
                    <a:pt x="79618" y="12031"/>
                    <a:pt x="79805" y="12022"/>
                    <a:pt x="79986" y="11986"/>
                  </a:cubicBezTo>
                  <a:cubicBezTo>
                    <a:pt x="81770" y="11637"/>
                    <a:pt x="83347" y="10794"/>
                    <a:pt x="84923" y="9923"/>
                  </a:cubicBezTo>
                  <a:cubicBezTo>
                    <a:pt x="87165" y="8690"/>
                    <a:pt x="89208" y="7251"/>
                    <a:pt x="90817" y="5115"/>
                  </a:cubicBezTo>
                  <a:cubicBezTo>
                    <a:pt x="91386" y="6880"/>
                    <a:pt x="92376" y="8301"/>
                    <a:pt x="93825" y="9323"/>
                  </a:cubicBezTo>
                  <a:cubicBezTo>
                    <a:pt x="95209" y="10303"/>
                    <a:pt x="96634" y="11252"/>
                    <a:pt x="98426" y="11670"/>
                  </a:cubicBezTo>
                  <a:cubicBezTo>
                    <a:pt x="98473" y="11870"/>
                    <a:pt x="98513" y="11970"/>
                    <a:pt x="98605" y="11970"/>
                  </a:cubicBezTo>
                  <a:cubicBezTo>
                    <a:pt x="98683" y="11970"/>
                    <a:pt x="98800" y="11898"/>
                    <a:pt x="98994" y="11752"/>
                  </a:cubicBezTo>
                  <a:cubicBezTo>
                    <a:pt x="99257" y="11556"/>
                    <a:pt x="99511" y="11461"/>
                    <a:pt x="99736" y="11461"/>
                  </a:cubicBezTo>
                  <a:cubicBezTo>
                    <a:pt x="100127" y="11461"/>
                    <a:pt x="100431" y="11749"/>
                    <a:pt x="100544" y="12302"/>
                  </a:cubicBezTo>
                  <a:cubicBezTo>
                    <a:pt x="100782" y="13429"/>
                    <a:pt x="100773" y="14525"/>
                    <a:pt x="99871" y="15428"/>
                  </a:cubicBezTo>
                  <a:cubicBezTo>
                    <a:pt x="99585" y="15714"/>
                    <a:pt x="99334" y="16031"/>
                    <a:pt x="99119" y="16372"/>
                  </a:cubicBezTo>
                  <a:cubicBezTo>
                    <a:pt x="98981" y="16587"/>
                    <a:pt x="98899" y="16853"/>
                    <a:pt x="98848" y="17105"/>
                  </a:cubicBezTo>
                  <a:cubicBezTo>
                    <a:pt x="98638" y="18118"/>
                    <a:pt x="98087" y="18907"/>
                    <a:pt x="97308" y="19567"/>
                  </a:cubicBezTo>
                  <a:cubicBezTo>
                    <a:pt x="95943" y="20735"/>
                    <a:pt x="94361" y="21387"/>
                    <a:pt x="92573" y="21537"/>
                  </a:cubicBezTo>
                  <a:cubicBezTo>
                    <a:pt x="92555" y="21537"/>
                    <a:pt x="92542" y="21551"/>
                    <a:pt x="92523" y="21556"/>
                  </a:cubicBezTo>
                  <a:cubicBezTo>
                    <a:pt x="91749" y="21661"/>
                    <a:pt x="91762" y="21661"/>
                    <a:pt x="91904" y="22509"/>
                  </a:cubicBezTo>
                  <a:cubicBezTo>
                    <a:pt x="92083" y="23577"/>
                    <a:pt x="92239" y="24645"/>
                    <a:pt x="92403" y="25712"/>
                  </a:cubicBezTo>
                  <a:cubicBezTo>
                    <a:pt x="92473" y="26162"/>
                    <a:pt x="92560" y="26589"/>
                    <a:pt x="93188" y="26602"/>
                  </a:cubicBezTo>
                  <a:cubicBezTo>
                    <a:pt x="92358" y="27464"/>
                    <a:pt x="91579" y="28293"/>
                    <a:pt x="90768" y="29096"/>
                  </a:cubicBezTo>
                  <a:cubicBezTo>
                    <a:pt x="90594" y="29269"/>
                    <a:pt x="90318" y="29425"/>
                    <a:pt x="90080" y="29439"/>
                  </a:cubicBezTo>
                  <a:cubicBezTo>
                    <a:pt x="89530" y="29476"/>
                    <a:pt x="88985" y="29532"/>
                    <a:pt x="88444" y="29595"/>
                  </a:cubicBezTo>
                  <a:cubicBezTo>
                    <a:pt x="86239" y="29879"/>
                    <a:pt x="84085" y="30397"/>
                    <a:pt x="81940" y="30971"/>
                  </a:cubicBezTo>
                  <a:cubicBezTo>
                    <a:pt x="80280" y="31415"/>
                    <a:pt x="80331" y="31716"/>
                    <a:pt x="80139" y="33115"/>
                  </a:cubicBezTo>
                  <a:cubicBezTo>
                    <a:pt x="79679" y="33165"/>
                    <a:pt x="79208" y="33230"/>
                    <a:pt x="78740" y="33272"/>
                  </a:cubicBezTo>
                  <a:cubicBezTo>
                    <a:pt x="78730" y="33273"/>
                    <a:pt x="78719" y="33273"/>
                    <a:pt x="78707" y="33273"/>
                  </a:cubicBezTo>
                  <a:cubicBezTo>
                    <a:pt x="78600" y="33273"/>
                    <a:pt x="78467" y="33236"/>
                    <a:pt x="78400" y="33171"/>
                  </a:cubicBezTo>
                  <a:cubicBezTo>
                    <a:pt x="77952" y="32698"/>
                    <a:pt x="77516" y="32208"/>
                    <a:pt x="77026" y="31671"/>
                  </a:cubicBezTo>
                  <a:cubicBezTo>
                    <a:pt x="77571" y="31410"/>
                    <a:pt x="78208" y="31072"/>
                    <a:pt x="78873" y="30792"/>
                  </a:cubicBezTo>
                  <a:cubicBezTo>
                    <a:pt x="80986" y="29911"/>
                    <a:pt x="83108" y="29054"/>
                    <a:pt x="85217" y="28175"/>
                  </a:cubicBezTo>
                  <a:cubicBezTo>
                    <a:pt x="85334" y="28127"/>
                    <a:pt x="85434" y="28102"/>
                    <a:pt x="85527" y="28102"/>
                  </a:cubicBezTo>
                  <a:cubicBezTo>
                    <a:pt x="85682" y="28102"/>
                    <a:pt x="85818" y="28171"/>
                    <a:pt x="85982" y="28316"/>
                  </a:cubicBezTo>
                  <a:cubicBezTo>
                    <a:pt x="86405" y="28695"/>
                    <a:pt x="86873" y="29019"/>
                    <a:pt x="87376" y="29284"/>
                  </a:cubicBezTo>
                  <a:cubicBezTo>
                    <a:pt x="87569" y="29385"/>
                    <a:pt x="87803" y="29412"/>
                    <a:pt x="88047" y="29412"/>
                  </a:cubicBezTo>
                  <a:cubicBezTo>
                    <a:pt x="88169" y="29412"/>
                    <a:pt x="88293" y="29405"/>
                    <a:pt x="88415" y="29398"/>
                  </a:cubicBezTo>
                  <a:cubicBezTo>
                    <a:pt x="87939" y="28491"/>
                    <a:pt x="86945" y="28276"/>
                    <a:pt x="86408" y="27739"/>
                  </a:cubicBezTo>
                  <a:cubicBezTo>
                    <a:pt x="86528" y="25888"/>
                    <a:pt x="86637" y="24128"/>
                    <a:pt x="86752" y="22304"/>
                  </a:cubicBezTo>
                  <a:cubicBezTo>
                    <a:pt x="86202" y="22211"/>
                    <a:pt x="85716" y="22175"/>
                    <a:pt x="85253" y="22047"/>
                  </a:cubicBezTo>
                  <a:cubicBezTo>
                    <a:pt x="84080" y="21712"/>
                    <a:pt x="82838" y="21492"/>
                    <a:pt x="81774" y="20937"/>
                  </a:cubicBezTo>
                  <a:cubicBezTo>
                    <a:pt x="80193" y="20121"/>
                    <a:pt x="79556" y="18568"/>
                    <a:pt x="79258" y="16862"/>
                  </a:cubicBezTo>
                  <a:cubicBezTo>
                    <a:pt x="79226" y="16675"/>
                    <a:pt x="78970" y="16469"/>
                    <a:pt x="78768" y="16372"/>
                  </a:cubicBezTo>
                  <a:cubicBezTo>
                    <a:pt x="76902" y="15482"/>
                    <a:pt x="76448" y="14231"/>
                    <a:pt x="76907" y="12449"/>
                  </a:cubicBezTo>
                  <a:cubicBezTo>
                    <a:pt x="76961" y="12224"/>
                    <a:pt x="77209" y="11921"/>
                    <a:pt x="77407" y="11894"/>
                  </a:cubicBezTo>
                  <a:cubicBezTo>
                    <a:pt x="77416" y="11892"/>
                    <a:pt x="77425" y="11892"/>
                    <a:pt x="77434" y="11892"/>
                  </a:cubicBezTo>
                  <a:cubicBezTo>
                    <a:pt x="77621" y="11892"/>
                    <a:pt x="77843" y="12148"/>
                    <a:pt x="78053" y="12279"/>
                  </a:cubicBezTo>
                  <a:cubicBezTo>
                    <a:pt x="78222" y="12384"/>
                    <a:pt x="78392" y="12485"/>
                    <a:pt x="78562" y="12586"/>
                  </a:cubicBezTo>
                  <a:cubicBezTo>
                    <a:pt x="78608" y="12398"/>
                    <a:pt x="78653" y="12205"/>
                    <a:pt x="78703" y="12018"/>
                  </a:cubicBezTo>
                  <a:cubicBezTo>
                    <a:pt x="78470" y="11352"/>
                    <a:pt x="78101" y="11086"/>
                    <a:pt x="77339" y="11086"/>
                  </a:cubicBezTo>
                  <a:cubicBezTo>
                    <a:pt x="77203" y="11086"/>
                    <a:pt x="77055" y="11094"/>
                    <a:pt x="76893" y="11111"/>
                  </a:cubicBezTo>
                  <a:cubicBezTo>
                    <a:pt x="76843" y="10707"/>
                    <a:pt x="76911" y="10528"/>
                    <a:pt x="77415" y="10478"/>
                  </a:cubicBezTo>
                  <a:cubicBezTo>
                    <a:pt x="78181" y="10395"/>
                    <a:pt x="79001" y="10276"/>
                    <a:pt x="79675" y="9933"/>
                  </a:cubicBezTo>
                  <a:cubicBezTo>
                    <a:pt x="81298" y="9098"/>
                    <a:pt x="82879" y="8163"/>
                    <a:pt x="84429" y="7192"/>
                  </a:cubicBezTo>
                  <a:cubicBezTo>
                    <a:pt x="85831" y="6311"/>
                    <a:pt x="86999" y="5147"/>
                    <a:pt x="88036" y="3854"/>
                  </a:cubicBezTo>
                  <a:cubicBezTo>
                    <a:pt x="88356" y="3456"/>
                    <a:pt x="88755" y="3117"/>
                    <a:pt x="89057" y="2709"/>
                  </a:cubicBezTo>
                  <a:cubicBezTo>
                    <a:pt x="89452" y="2177"/>
                    <a:pt x="89786" y="1599"/>
                    <a:pt x="90222" y="926"/>
                  </a:cubicBezTo>
                  <a:close/>
                  <a:moveTo>
                    <a:pt x="93411" y="26965"/>
                  </a:moveTo>
                  <a:cubicBezTo>
                    <a:pt x="95593" y="27492"/>
                    <a:pt x="97812" y="27886"/>
                    <a:pt x="99929" y="28583"/>
                  </a:cubicBezTo>
                  <a:cubicBezTo>
                    <a:pt x="101323" y="29041"/>
                    <a:pt x="102583" y="29917"/>
                    <a:pt x="103216" y="31397"/>
                  </a:cubicBezTo>
                  <a:cubicBezTo>
                    <a:pt x="103317" y="31631"/>
                    <a:pt x="103464" y="31841"/>
                    <a:pt x="103601" y="32094"/>
                  </a:cubicBezTo>
                  <a:cubicBezTo>
                    <a:pt x="103366" y="32167"/>
                    <a:pt x="103179" y="32226"/>
                    <a:pt x="102831" y="32341"/>
                  </a:cubicBezTo>
                  <a:cubicBezTo>
                    <a:pt x="103252" y="32681"/>
                    <a:pt x="103555" y="32965"/>
                    <a:pt x="103894" y="33180"/>
                  </a:cubicBezTo>
                  <a:cubicBezTo>
                    <a:pt x="104952" y="33859"/>
                    <a:pt x="105599" y="34875"/>
                    <a:pt x="106208" y="35925"/>
                  </a:cubicBezTo>
                  <a:cubicBezTo>
                    <a:pt x="106314" y="36099"/>
                    <a:pt x="106337" y="36329"/>
                    <a:pt x="106415" y="36604"/>
                  </a:cubicBezTo>
                  <a:cubicBezTo>
                    <a:pt x="106163" y="36526"/>
                    <a:pt x="105998" y="36480"/>
                    <a:pt x="105805" y="36421"/>
                  </a:cubicBezTo>
                  <a:cubicBezTo>
                    <a:pt x="105742" y="36631"/>
                    <a:pt x="105682" y="36819"/>
                    <a:pt x="105614" y="37035"/>
                  </a:cubicBezTo>
                  <a:cubicBezTo>
                    <a:pt x="105860" y="37176"/>
                    <a:pt x="106090" y="37310"/>
                    <a:pt x="106378" y="37470"/>
                  </a:cubicBezTo>
                  <a:cubicBezTo>
                    <a:pt x="106232" y="37649"/>
                    <a:pt x="106140" y="37864"/>
                    <a:pt x="105980" y="37938"/>
                  </a:cubicBezTo>
                  <a:cubicBezTo>
                    <a:pt x="105255" y="38276"/>
                    <a:pt x="104514" y="38553"/>
                    <a:pt x="103744" y="38553"/>
                  </a:cubicBezTo>
                  <a:cubicBezTo>
                    <a:pt x="103369" y="38553"/>
                    <a:pt x="102987" y="38488"/>
                    <a:pt x="102597" y="38331"/>
                  </a:cubicBezTo>
                  <a:cubicBezTo>
                    <a:pt x="101401" y="37855"/>
                    <a:pt x="100942" y="37075"/>
                    <a:pt x="101020" y="35687"/>
                  </a:cubicBezTo>
                  <a:cubicBezTo>
                    <a:pt x="101076" y="34578"/>
                    <a:pt x="101639" y="33680"/>
                    <a:pt x="102276" y="32818"/>
                  </a:cubicBezTo>
                  <a:cubicBezTo>
                    <a:pt x="102367" y="32694"/>
                    <a:pt x="102386" y="32519"/>
                    <a:pt x="102440" y="32373"/>
                  </a:cubicBezTo>
                  <a:cubicBezTo>
                    <a:pt x="102404" y="32364"/>
                    <a:pt x="102367" y="32355"/>
                    <a:pt x="102326" y="32341"/>
                  </a:cubicBezTo>
                  <a:cubicBezTo>
                    <a:pt x="102212" y="32303"/>
                    <a:pt x="102090" y="32255"/>
                    <a:pt x="101992" y="32255"/>
                  </a:cubicBezTo>
                  <a:cubicBezTo>
                    <a:pt x="101960" y="32255"/>
                    <a:pt x="101930" y="32260"/>
                    <a:pt x="101904" y="32273"/>
                  </a:cubicBezTo>
                  <a:cubicBezTo>
                    <a:pt x="101666" y="32382"/>
                    <a:pt x="101447" y="32580"/>
                    <a:pt x="101291" y="32790"/>
                  </a:cubicBezTo>
                  <a:cubicBezTo>
                    <a:pt x="101011" y="33171"/>
                    <a:pt x="100782" y="33593"/>
                    <a:pt x="100516" y="34023"/>
                  </a:cubicBezTo>
                  <a:cubicBezTo>
                    <a:pt x="100076" y="33899"/>
                    <a:pt x="99608" y="33840"/>
                    <a:pt x="99214" y="33638"/>
                  </a:cubicBezTo>
                  <a:cubicBezTo>
                    <a:pt x="99017" y="33537"/>
                    <a:pt x="98843" y="33189"/>
                    <a:pt x="98834" y="32946"/>
                  </a:cubicBezTo>
                  <a:cubicBezTo>
                    <a:pt x="98807" y="32163"/>
                    <a:pt x="98870" y="31374"/>
                    <a:pt x="98870" y="30586"/>
                  </a:cubicBezTo>
                  <a:cubicBezTo>
                    <a:pt x="98870" y="29710"/>
                    <a:pt x="98595" y="29330"/>
                    <a:pt x="97738" y="29284"/>
                  </a:cubicBezTo>
                  <a:cubicBezTo>
                    <a:pt x="97246" y="29256"/>
                    <a:pt x="96752" y="29248"/>
                    <a:pt x="96258" y="29248"/>
                  </a:cubicBezTo>
                  <a:cubicBezTo>
                    <a:pt x="95526" y="29248"/>
                    <a:pt x="94793" y="29266"/>
                    <a:pt x="94062" y="29266"/>
                  </a:cubicBezTo>
                  <a:lnTo>
                    <a:pt x="91880" y="29266"/>
                  </a:lnTo>
                  <a:cubicBezTo>
                    <a:pt x="92435" y="28532"/>
                    <a:pt x="93375" y="28046"/>
                    <a:pt x="93411" y="26965"/>
                  </a:cubicBezTo>
                  <a:close/>
                  <a:moveTo>
                    <a:pt x="75927" y="32552"/>
                  </a:moveTo>
                  <a:cubicBezTo>
                    <a:pt x="77161" y="32552"/>
                    <a:pt x="77774" y="33429"/>
                    <a:pt x="77870" y="34738"/>
                  </a:cubicBezTo>
                  <a:cubicBezTo>
                    <a:pt x="77884" y="34903"/>
                    <a:pt x="77874" y="35068"/>
                    <a:pt x="77874" y="35233"/>
                  </a:cubicBezTo>
                  <a:cubicBezTo>
                    <a:pt x="77855" y="36998"/>
                    <a:pt x="77278" y="37864"/>
                    <a:pt x="75747" y="38419"/>
                  </a:cubicBezTo>
                  <a:cubicBezTo>
                    <a:pt x="75484" y="38515"/>
                    <a:pt x="75251" y="38563"/>
                    <a:pt x="75045" y="38563"/>
                  </a:cubicBezTo>
                  <a:cubicBezTo>
                    <a:pt x="74493" y="38563"/>
                    <a:pt x="74134" y="38217"/>
                    <a:pt x="73910" y="37507"/>
                  </a:cubicBezTo>
                  <a:cubicBezTo>
                    <a:pt x="73429" y="35962"/>
                    <a:pt x="73653" y="34496"/>
                    <a:pt x="74441" y="33125"/>
                  </a:cubicBezTo>
                  <a:cubicBezTo>
                    <a:pt x="74592" y="32864"/>
                    <a:pt x="75010" y="32671"/>
                    <a:pt x="75335" y="32611"/>
                  </a:cubicBezTo>
                  <a:cubicBezTo>
                    <a:pt x="75546" y="32571"/>
                    <a:pt x="75744" y="32552"/>
                    <a:pt x="75927" y="32552"/>
                  </a:cubicBezTo>
                  <a:close/>
                  <a:moveTo>
                    <a:pt x="28964" y="47925"/>
                  </a:moveTo>
                  <a:cubicBezTo>
                    <a:pt x="28977" y="47957"/>
                    <a:pt x="28995" y="47993"/>
                    <a:pt x="29010" y="48030"/>
                  </a:cubicBezTo>
                  <a:lnTo>
                    <a:pt x="29009" y="48030"/>
                  </a:lnTo>
                  <a:cubicBezTo>
                    <a:pt x="28958" y="48067"/>
                    <a:pt x="28913" y="48113"/>
                    <a:pt x="28854" y="48140"/>
                  </a:cubicBezTo>
                  <a:cubicBezTo>
                    <a:pt x="28354" y="48364"/>
                    <a:pt x="28235" y="48694"/>
                    <a:pt x="28318" y="49268"/>
                  </a:cubicBezTo>
                  <a:cubicBezTo>
                    <a:pt x="28427" y="50055"/>
                    <a:pt x="28345" y="50867"/>
                    <a:pt x="28345" y="51779"/>
                  </a:cubicBezTo>
                  <a:cubicBezTo>
                    <a:pt x="28003" y="51779"/>
                    <a:pt x="27590" y="51856"/>
                    <a:pt x="27206" y="51856"/>
                  </a:cubicBezTo>
                  <a:cubicBezTo>
                    <a:pt x="26962" y="51856"/>
                    <a:pt x="26730" y="51825"/>
                    <a:pt x="26534" y="51725"/>
                  </a:cubicBezTo>
                  <a:cubicBezTo>
                    <a:pt x="26034" y="51468"/>
                    <a:pt x="25287" y="51715"/>
                    <a:pt x="24984" y="50940"/>
                  </a:cubicBezTo>
                  <a:cubicBezTo>
                    <a:pt x="24751" y="50345"/>
                    <a:pt x="24265" y="49854"/>
                    <a:pt x="23848" y="49255"/>
                  </a:cubicBezTo>
                  <a:cubicBezTo>
                    <a:pt x="24797" y="49057"/>
                    <a:pt x="25663" y="48905"/>
                    <a:pt x="26507" y="48685"/>
                  </a:cubicBezTo>
                  <a:cubicBezTo>
                    <a:pt x="27336" y="48466"/>
                    <a:pt x="28148" y="48182"/>
                    <a:pt x="28964" y="47925"/>
                  </a:cubicBezTo>
                  <a:close/>
                  <a:moveTo>
                    <a:pt x="28573" y="52633"/>
                  </a:moveTo>
                  <a:cubicBezTo>
                    <a:pt x="28707" y="53371"/>
                    <a:pt x="28854" y="54168"/>
                    <a:pt x="29004" y="55016"/>
                  </a:cubicBezTo>
                  <a:lnTo>
                    <a:pt x="27372" y="55016"/>
                  </a:lnTo>
                  <a:cubicBezTo>
                    <a:pt x="27033" y="54227"/>
                    <a:pt x="26699" y="53453"/>
                    <a:pt x="26346" y="52633"/>
                  </a:cubicBezTo>
                  <a:close/>
                  <a:moveTo>
                    <a:pt x="22180" y="53050"/>
                  </a:moveTo>
                  <a:lnTo>
                    <a:pt x="22180" y="53050"/>
                  </a:lnTo>
                  <a:cubicBezTo>
                    <a:pt x="23537" y="53319"/>
                    <a:pt x="24856" y="53572"/>
                    <a:pt x="26167" y="53856"/>
                  </a:cubicBezTo>
                  <a:cubicBezTo>
                    <a:pt x="26295" y="53883"/>
                    <a:pt x="26423" y="54066"/>
                    <a:pt x="26484" y="54209"/>
                  </a:cubicBezTo>
                  <a:cubicBezTo>
                    <a:pt x="26585" y="54457"/>
                    <a:pt x="26639" y="54722"/>
                    <a:pt x="26768" y="55176"/>
                  </a:cubicBezTo>
                  <a:cubicBezTo>
                    <a:pt x="25392" y="54928"/>
                    <a:pt x="24123" y="54781"/>
                    <a:pt x="22899" y="54451"/>
                  </a:cubicBezTo>
                  <a:cubicBezTo>
                    <a:pt x="22005" y="54209"/>
                    <a:pt x="22024" y="54081"/>
                    <a:pt x="22180" y="53050"/>
                  </a:cubicBezTo>
                  <a:close/>
                  <a:moveTo>
                    <a:pt x="54929" y="52303"/>
                  </a:moveTo>
                  <a:cubicBezTo>
                    <a:pt x="55153" y="53146"/>
                    <a:pt x="55749" y="53512"/>
                    <a:pt x="56647" y="53563"/>
                  </a:cubicBezTo>
                  <a:cubicBezTo>
                    <a:pt x="56964" y="53581"/>
                    <a:pt x="57293" y="53903"/>
                    <a:pt x="57560" y="54145"/>
                  </a:cubicBezTo>
                  <a:cubicBezTo>
                    <a:pt x="57863" y="54421"/>
                    <a:pt x="58105" y="54764"/>
                    <a:pt x="58435" y="55149"/>
                  </a:cubicBezTo>
                  <a:cubicBezTo>
                    <a:pt x="58059" y="55942"/>
                    <a:pt x="57362" y="56556"/>
                    <a:pt x="56510" y="57006"/>
                  </a:cubicBezTo>
                  <a:cubicBezTo>
                    <a:pt x="56171" y="57185"/>
                    <a:pt x="55814" y="57323"/>
                    <a:pt x="55456" y="57460"/>
                  </a:cubicBezTo>
                  <a:cubicBezTo>
                    <a:pt x="55408" y="57477"/>
                    <a:pt x="55349" y="57486"/>
                    <a:pt x="55290" y="57486"/>
                  </a:cubicBezTo>
                  <a:cubicBezTo>
                    <a:pt x="55224" y="57486"/>
                    <a:pt x="55158" y="57475"/>
                    <a:pt x="55107" y="57451"/>
                  </a:cubicBezTo>
                  <a:cubicBezTo>
                    <a:pt x="54851" y="57317"/>
                    <a:pt x="54571" y="57194"/>
                    <a:pt x="54365" y="56997"/>
                  </a:cubicBezTo>
                  <a:cubicBezTo>
                    <a:pt x="53681" y="56355"/>
                    <a:pt x="52903" y="55960"/>
                    <a:pt x="51968" y="55924"/>
                  </a:cubicBezTo>
                  <a:cubicBezTo>
                    <a:pt x="51674" y="55911"/>
                    <a:pt x="51578" y="55773"/>
                    <a:pt x="51611" y="55503"/>
                  </a:cubicBezTo>
                  <a:cubicBezTo>
                    <a:pt x="51702" y="54691"/>
                    <a:pt x="51912" y="54027"/>
                    <a:pt x="52806" y="53660"/>
                  </a:cubicBezTo>
                  <a:cubicBezTo>
                    <a:pt x="53549" y="53352"/>
                    <a:pt x="54186" y="52788"/>
                    <a:pt x="54929" y="52303"/>
                  </a:cubicBezTo>
                  <a:close/>
                  <a:moveTo>
                    <a:pt x="51562" y="56723"/>
                  </a:moveTo>
                  <a:cubicBezTo>
                    <a:pt x="51573" y="56723"/>
                    <a:pt x="51585" y="56724"/>
                    <a:pt x="51596" y="56725"/>
                  </a:cubicBezTo>
                  <a:cubicBezTo>
                    <a:pt x="52127" y="56780"/>
                    <a:pt x="52697" y="56858"/>
                    <a:pt x="53164" y="57097"/>
                  </a:cubicBezTo>
                  <a:cubicBezTo>
                    <a:pt x="53961" y="57509"/>
                    <a:pt x="54695" y="58050"/>
                    <a:pt x="55547" y="58595"/>
                  </a:cubicBezTo>
                  <a:cubicBezTo>
                    <a:pt x="55171" y="58847"/>
                    <a:pt x="54787" y="59104"/>
                    <a:pt x="54356" y="59397"/>
                  </a:cubicBezTo>
                  <a:lnTo>
                    <a:pt x="54356" y="59397"/>
                  </a:lnTo>
                  <a:cubicBezTo>
                    <a:pt x="54145" y="58572"/>
                    <a:pt x="53576" y="58243"/>
                    <a:pt x="52920" y="57995"/>
                  </a:cubicBezTo>
                  <a:cubicBezTo>
                    <a:pt x="52242" y="57747"/>
                    <a:pt x="51578" y="57482"/>
                    <a:pt x="50904" y="57225"/>
                  </a:cubicBezTo>
                  <a:cubicBezTo>
                    <a:pt x="50894" y="57156"/>
                    <a:pt x="50886" y="57092"/>
                    <a:pt x="50877" y="57028"/>
                  </a:cubicBezTo>
                  <a:cubicBezTo>
                    <a:pt x="51103" y="56923"/>
                    <a:pt x="51342" y="56723"/>
                    <a:pt x="51562" y="56723"/>
                  </a:cubicBezTo>
                  <a:close/>
                  <a:moveTo>
                    <a:pt x="97436" y="30082"/>
                  </a:moveTo>
                  <a:cubicBezTo>
                    <a:pt x="98026" y="30082"/>
                    <a:pt x="98058" y="30197"/>
                    <a:pt x="98078" y="30939"/>
                  </a:cubicBezTo>
                  <a:cubicBezTo>
                    <a:pt x="98097" y="31654"/>
                    <a:pt x="98083" y="32364"/>
                    <a:pt x="98083" y="33106"/>
                  </a:cubicBezTo>
                  <a:lnTo>
                    <a:pt x="98083" y="33106"/>
                  </a:lnTo>
                  <a:cubicBezTo>
                    <a:pt x="97738" y="33148"/>
                    <a:pt x="97487" y="33157"/>
                    <a:pt x="97249" y="33211"/>
                  </a:cubicBezTo>
                  <a:cubicBezTo>
                    <a:pt x="95389" y="33651"/>
                    <a:pt x="94463" y="35018"/>
                    <a:pt x="93949" y="36695"/>
                  </a:cubicBezTo>
                  <a:cubicBezTo>
                    <a:pt x="93042" y="39661"/>
                    <a:pt x="92634" y="42718"/>
                    <a:pt x="92753" y="45807"/>
                  </a:cubicBezTo>
                  <a:cubicBezTo>
                    <a:pt x="92895" y="49446"/>
                    <a:pt x="93216" y="53077"/>
                    <a:pt x="93459" y="56711"/>
                  </a:cubicBezTo>
                  <a:cubicBezTo>
                    <a:pt x="93522" y="57623"/>
                    <a:pt x="93600" y="58536"/>
                    <a:pt x="93665" y="59452"/>
                  </a:cubicBezTo>
                  <a:cubicBezTo>
                    <a:pt x="93678" y="59590"/>
                    <a:pt x="93642" y="59732"/>
                    <a:pt x="93633" y="59870"/>
                  </a:cubicBezTo>
                  <a:cubicBezTo>
                    <a:pt x="93577" y="59897"/>
                    <a:pt x="93527" y="59924"/>
                    <a:pt x="93472" y="59952"/>
                  </a:cubicBezTo>
                  <a:cubicBezTo>
                    <a:pt x="92441" y="58814"/>
                    <a:pt x="91377" y="57710"/>
                    <a:pt x="90392" y="56532"/>
                  </a:cubicBezTo>
                  <a:cubicBezTo>
                    <a:pt x="89553" y="55524"/>
                    <a:pt x="88833" y="54415"/>
                    <a:pt x="88004" y="53393"/>
                  </a:cubicBezTo>
                  <a:cubicBezTo>
                    <a:pt x="87808" y="53149"/>
                    <a:pt x="87634" y="53031"/>
                    <a:pt x="87472" y="53031"/>
                  </a:cubicBezTo>
                  <a:cubicBezTo>
                    <a:pt x="87276" y="53031"/>
                    <a:pt x="87097" y="53202"/>
                    <a:pt x="86917" y="53534"/>
                  </a:cubicBezTo>
                  <a:cubicBezTo>
                    <a:pt x="86675" y="53984"/>
                    <a:pt x="86477" y="54461"/>
                    <a:pt x="86253" y="54920"/>
                  </a:cubicBezTo>
                  <a:cubicBezTo>
                    <a:pt x="85464" y="56523"/>
                    <a:pt x="84672" y="58128"/>
                    <a:pt x="83751" y="59737"/>
                  </a:cubicBezTo>
                  <a:cubicBezTo>
                    <a:pt x="83439" y="58674"/>
                    <a:pt x="83122" y="57610"/>
                    <a:pt x="82819" y="56542"/>
                  </a:cubicBezTo>
                  <a:cubicBezTo>
                    <a:pt x="81069" y="50378"/>
                    <a:pt x="80772" y="44065"/>
                    <a:pt x="80922" y="37708"/>
                  </a:cubicBezTo>
                  <a:cubicBezTo>
                    <a:pt x="80958" y="36114"/>
                    <a:pt x="81032" y="34519"/>
                    <a:pt x="81046" y="32928"/>
                  </a:cubicBezTo>
                  <a:cubicBezTo>
                    <a:pt x="81050" y="32350"/>
                    <a:pt x="81275" y="32033"/>
                    <a:pt x="81812" y="31896"/>
                  </a:cubicBezTo>
                  <a:cubicBezTo>
                    <a:pt x="84649" y="31149"/>
                    <a:pt x="87485" y="30421"/>
                    <a:pt x="90432" y="30306"/>
                  </a:cubicBezTo>
                  <a:cubicBezTo>
                    <a:pt x="92683" y="30224"/>
                    <a:pt x="94934" y="30146"/>
                    <a:pt x="97189" y="30087"/>
                  </a:cubicBezTo>
                  <a:cubicBezTo>
                    <a:pt x="97281" y="30084"/>
                    <a:pt x="97363" y="30082"/>
                    <a:pt x="97436" y="30082"/>
                  </a:cubicBezTo>
                  <a:close/>
                  <a:moveTo>
                    <a:pt x="16841" y="51527"/>
                  </a:moveTo>
                  <a:cubicBezTo>
                    <a:pt x="16956" y="51527"/>
                    <a:pt x="17073" y="51544"/>
                    <a:pt x="17193" y="51578"/>
                  </a:cubicBezTo>
                  <a:cubicBezTo>
                    <a:pt x="18091" y="51825"/>
                    <a:pt x="18976" y="52105"/>
                    <a:pt x="19856" y="52412"/>
                  </a:cubicBezTo>
                  <a:cubicBezTo>
                    <a:pt x="20438" y="52618"/>
                    <a:pt x="20997" y="52888"/>
                    <a:pt x="21749" y="53210"/>
                  </a:cubicBezTo>
                  <a:cubicBezTo>
                    <a:pt x="20983" y="55726"/>
                    <a:pt x="20222" y="58257"/>
                    <a:pt x="19429" y="60864"/>
                  </a:cubicBezTo>
                  <a:cubicBezTo>
                    <a:pt x="18284" y="60387"/>
                    <a:pt x="17138" y="60053"/>
                    <a:pt x="16143" y="59466"/>
                  </a:cubicBezTo>
                  <a:cubicBezTo>
                    <a:pt x="14414" y="58449"/>
                    <a:pt x="13934" y="57752"/>
                    <a:pt x="14199" y="55703"/>
                  </a:cubicBezTo>
                  <a:cubicBezTo>
                    <a:pt x="14387" y="54264"/>
                    <a:pt x="14915" y="52949"/>
                    <a:pt x="15987" y="51903"/>
                  </a:cubicBezTo>
                  <a:cubicBezTo>
                    <a:pt x="16245" y="51649"/>
                    <a:pt x="16533" y="51527"/>
                    <a:pt x="16841" y="51527"/>
                  </a:cubicBezTo>
                  <a:close/>
                  <a:moveTo>
                    <a:pt x="48447" y="47870"/>
                  </a:moveTo>
                  <a:lnTo>
                    <a:pt x="48447" y="47870"/>
                  </a:lnTo>
                  <a:cubicBezTo>
                    <a:pt x="48970" y="48732"/>
                    <a:pt x="48254" y="49411"/>
                    <a:pt x="48612" y="50062"/>
                  </a:cubicBezTo>
                  <a:cubicBezTo>
                    <a:pt x="49584" y="49593"/>
                    <a:pt x="50482" y="49112"/>
                    <a:pt x="51418" y="48718"/>
                  </a:cubicBezTo>
                  <a:cubicBezTo>
                    <a:pt x="51855" y="48535"/>
                    <a:pt x="52295" y="48429"/>
                    <a:pt x="52731" y="48429"/>
                  </a:cubicBezTo>
                  <a:cubicBezTo>
                    <a:pt x="53244" y="48429"/>
                    <a:pt x="53752" y="48576"/>
                    <a:pt x="54245" y="48916"/>
                  </a:cubicBezTo>
                  <a:cubicBezTo>
                    <a:pt x="54800" y="49291"/>
                    <a:pt x="55162" y="49937"/>
                    <a:pt x="54914" y="50561"/>
                  </a:cubicBezTo>
                  <a:lnTo>
                    <a:pt x="54915" y="50561"/>
                  </a:lnTo>
                  <a:cubicBezTo>
                    <a:pt x="54691" y="51120"/>
                    <a:pt x="54369" y="51702"/>
                    <a:pt x="53938" y="52111"/>
                  </a:cubicBezTo>
                  <a:cubicBezTo>
                    <a:pt x="52756" y="53229"/>
                    <a:pt x="51266" y="53642"/>
                    <a:pt x="49666" y="53737"/>
                  </a:cubicBezTo>
                  <a:cubicBezTo>
                    <a:pt x="48791" y="53788"/>
                    <a:pt x="47920" y="53871"/>
                    <a:pt x="47045" y="53958"/>
                  </a:cubicBezTo>
                  <a:cubicBezTo>
                    <a:pt x="46908" y="53966"/>
                    <a:pt x="46751" y="54021"/>
                    <a:pt x="46645" y="54109"/>
                  </a:cubicBezTo>
                  <a:cubicBezTo>
                    <a:pt x="45065" y="55401"/>
                    <a:pt x="43222" y="56245"/>
                    <a:pt x="41375" y="57023"/>
                  </a:cubicBezTo>
                  <a:cubicBezTo>
                    <a:pt x="39102" y="57986"/>
                    <a:pt x="36782" y="58866"/>
                    <a:pt x="34417" y="59554"/>
                  </a:cubicBezTo>
                  <a:cubicBezTo>
                    <a:pt x="32084" y="60233"/>
                    <a:pt x="29691" y="60769"/>
                    <a:pt x="27290" y="61098"/>
                  </a:cubicBezTo>
                  <a:cubicBezTo>
                    <a:pt x="26576" y="61198"/>
                    <a:pt x="25853" y="61229"/>
                    <a:pt x="25125" y="61229"/>
                  </a:cubicBezTo>
                  <a:cubicBezTo>
                    <a:pt x="24058" y="61229"/>
                    <a:pt x="22982" y="61163"/>
                    <a:pt x="21913" y="61158"/>
                  </a:cubicBezTo>
                  <a:cubicBezTo>
                    <a:pt x="21322" y="61154"/>
                    <a:pt x="20725" y="61089"/>
                    <a:pt x="20134" y="61053"/>
                  </a:cubicBezTo>
                  <a:cubicBezTo>
                    <a:pt x="20813" y="58908"/>
                    <a:pt x="21464" y="56840"/>
                    <a:pt x="22124" y="54755"/>
                  </a:cubicBezTo>
                  <a:cubicBezTo>
                    <a:pt x="23426" y="55626"/>
                    <a:pt x="24993" y="55612"/>
                    <a:pt x="26542" y="55727"/>
                  </a:cubicBezTo>
                  <a:cubicBezTo>
                    <a:pt x="27330" y="55784"/>
                    <a:pt x="28113" y="55812"/>
                    <a:pt x="28891" y="55812"/>
                  </a:cubicBezTo>
                  <a:cubicBezTo>
                    <a:pt x="33662" y="55812"/>
                    <a:pt x="38260" y="54768"/>
                    <a:pt x="42741" y="53050"/>
                  </a:cubicBezTo>
                  <a:cubicBezTo>
                    <a:pt x="43662" y="52702"/>
                    <a:pt x="44565" y="52252"/>
                    <a:pt x="45376" y="51707"/>
                  </a:cubicBezTo>
                  <a:cubicBezTo>
                    <a:pt x="45917" y="51341"/>
                    <a:pt x="46306" y="50740"/>
                    <a:pt x="46733" y="50218"/>
                  </a:cubicBezTo>
                  <a:cubicBezTo>
                    <a:pt x="47164" y="49694"/>
                    <a:pt x="47558" y="49145"/>
                    <a:pt x="47962" y="48600"/>
                  </a:cubicBezTo>
                  <a:cubicBezTo>
                    <a:pt x="48136" y="48366"/>
                    <a:pt x="48287" y="48114"/>
                    <a:pt x="48447" y="47870"/>
                  </a:cubicBezTo>
                  <a:close/>
                  <a:moveTo>
                    <a:pt x="14822" y="59842"/>
                  </a:moveTo>
                  <a:cubicBezTo>
                    <a:pt x="15863" y="60260"/>
                    <a:pt x="16890" y="60709"/>
                    <a:pt x="17944" y="61089"/>
                  </a:cubicBezTo>
                  <a:cubicBezTo>
                    <a:pt x="18599" y="61333"/>
                    <a:pt x="19387" y="61126"/>
                    <a:pt x="19970" y="61718"/>
                  </a:cubicBezTo>
                  <a:cubicBezTo>
                    <a:pt x="20117" y="61868"/>
                    <a:pt x="20451" y="61877"/>
                    <a:pt x="20704" y="61882"/>
                  </a:cubicBezTo>
                  <a:cubicBezTo>
                    <a:pt x="22784" y="61923"/>
                    <a:pt x="24869" y="61950"/>
                    <a:pt x="26951" y="61983"/>
                  </a:cubicBezTo>
                  <a:lnTo>
                    <a:pt x="27515" y="61983"/>
                  </a:lnTo>
                  <a:lnTo>
                    <a:pt x="27515" y="63532"/>
                  </a:lnTo>
                  <a:cubicBezTo>
                    <a:pt x="27306" y="63598"/>
                    <a:pt x="26886" y="63628"/>
                    <a:pt x="26319" y="63628"/>
                  </a:cubicBezTo>
                  <a:cubicBezTo>
                    <a:pt x="23269" y="63628"/>
                    <a:pt x="15962" y="62769"/>
                    <a:pt x="14277" y="62111"/>
                  </a:cubicBezTo>
                  <a:cubicBezTo>
                    <a:pt x="14474" y="61305"/>
                    <a:pt x="14662" y="60525"/>
                    <a:pt x="14822" y="59842"/>
                  </a:cubicBezTo>
                  <a:close/>
                  <a:moveTo>
                    <a:pt x="14049" y="62688"/>
                  </a:moveTo>
                  <a:cubicBezTo>
                    <a:pt x="15213" y="63418"/>
                    <a:pt x="16501" y="63426"/>
                    <a:pt x="17762" y="63578"/>
                  </a:cubicBezTo>
                  <a:cubicBezTo>
                    <a:pt x="20049" y="63858"/>
                    <a:pt x="22327" y="64192"/>
                    <a:pt x="24618" y="64430"/>
                  </a:cubicBezTo>
                  <a:cubicBezTo>
                    <a:pt x="24982" y="64468"/>
                    <a:pt x="25349" y="64480"/>
                    <a:pt x="25720" y="64480"/>
                  </a:cubicBezTo>
                  <a:cubicBezTo>
                    <a:pt x="26325" y="64480"/>
                    <a:pt x="26940" y="64449"/>
                    <a:pt x="27571" y="64449"/>
                  </a:cubicBezTo>
                  <a:cubicBezTo>
                    <a:pt x="27634" y="65181"/>
                    <a:pt x="27694" y="65865"/>
                    <a:pt x="27763" y="66666"/>
                  </a:cubicBezTo>
                  <a:cubicBezTo>
                    <a:pt x="27145" y="66675"/>
                    <a:pt x="26529" y="66680"/>
                    <a:pt x="25914" y="66680"/>
                  </a:cubicBezTo>
                  <a:cubicBezTo>
                    <a:pt x="21588" y="66680"/>
                    <a:pt x="17316" y="66434"/>
                    <a:pt x="13021" y="65467"/>
                  </a:cubicBezTo>
                  <a:cubicBezTo>
                    <a:pt x="13356" y="64558"/>
                    <a:pt x="13696" y="63641"/>
                    <a:pt x="14049" y="62688"/>
                  </a:cubicBezTo>
                  <a:close/>
                  <a:moveTo>
                    <a:pt x="12785" y="66143"/>
                  </a:moveTo>
                  <a:cubicBezTo>
                    <a:pt x="17182" y="67364"/>
                    <a:pt x="21649" y="67549"/>
                    <a:pt x="26165" y="67549"/>
                  </a:cubicBezTo>
                  <a:cubicBezTo>
                    <a:pt x="26737" y="67549"/>
                    <a:pt x="27309" y="67546"/>
                    <a:pt x="27882" y="67542"/>
                  </a:cubicBezTo>
                  <a:cubicBezTo>
                    <a:pt x="27933" y="67960"/>
                    <a:pt x="27983" y="68408"/>
                    <a:pt x="28034" y="68858"/>
                  </a:cubicBezTo>
                  <a:cubicBezTo>
                    <a:pt x="28079" y="69289"/>
                    <a:pt x="28116" y="69724"/>
                    <a:pt x="28156" y="70160"/>
                  </a:cubicBezTo>
                  <a:lnTo>
                    <a:pt x="28157" y="70160"/>
                  </a:lnTo>
                  <a:cubicBezTo>
                    <a:pt x="26774" y="70365"/>
                    <a:pt x="25399" y="70446"/>
                    <a:pt x="24029" y="70446"/>
                  </a:cubicBezTo>
                  <a:cubicBezTo>
                    <a:pt x="19987" y="70446"/>
                    <a:pt x="15980" y="69739"/>
                    <a:pt x="11876" y="69416"/>
                  </a:cubicBezTo>
                  <a:cubicBezTo>
                    <a:pt x="12212" y="68220"/>
                    <a:pt x="12486" y="67220"/>
                    <a:pt x="12785" y="66143"/>
                  </a:cubicBezTo>
                  <a:close/>
                  <a:moveTo>
                    <a:pt x="50997" y="58263"/>
                  </a:moveTo>
                  <a:cubicBezTo>
                    <a:pt x="51037" y="58263"/>
                    <a:pt x="51074" y="58268"/>
                    <a:pt x="51105" y="58279"/>
                  </a:cubicBezTo>
                  <a:cubicBezTo>
                    <a:pt x="51734" y="58481"/>
                    <a:pt x="52352" y="58706"/>
                    <a:pt x="52958" y="58962"/>
                  </a:cubicBezTo>
                  <a:cubicBezTo>
                    <a:pt x="53484" y="59191"/>
                    <a:pt x="53595" y="59516"/>
                    <a:pt x="53334" y="60025"/>
                  </a:cubicBezTo>
                  <a:cubicBezTo>
                    <a:pt x="53128" y="60433"/>
                    <a:pt x="52867" y="60809"/>
                    <a:pt x="52642" y="61208"/>
                  </a:cubicBezTo>
                  <a:cubicBezTo>
                    <a:pt x="51478" y="63303"/>
                    <a:pt x="50391" y="65448"/>
                    <a:pt x="48932" y="67354"/>
                  </a:cubicBezTo>
                  <a:cubicBezTo>
                    <a:pt x="47690" y="68981"/>
                    <a:pt x="46393" y="70567"/>
                    <a:pt x="45059" y="72117"/>
                  </a:cubicBezTo>
                  <a:cubicBezTo>
                    <a:pt x="44565" y="72689"/>
                    <a:pt x="43919" y="73143"/>
                    <a:pt x="43290" y="73583"/>
                  </a:cubicBezTo>
                  <a:cubicBezTo>
                    <a:pt x="43119" y="73705"/>
                    <a:pt x="42865" y="73768"/>
                    <a:pt x="42628" y="73768"/>
                  </a:cubicBezTo>
                  <a:cubicBezTo>
                    <a:pt x="42536" y="73768"/>
                    <a:pt x="42446" y="73758"/>
                    <a:pt x="42365" y="73739"/>
                  </a:cubicBezTo>
                  <a:cubicBezTo>
                    <a:pt x="42213" y="73707"/>
                    <a:pt x="42145" y="73303"/>
                    <a:pt x="42080" y="73153"/>
                  </a:cubicBezTo>
                  <a:cubicBezTo>
                    <a:pt x="42287" y="71567"/>
                    <a:pt x="42676" y="70146"/>
                    <a:pt x="43391" y="68862"/>
                  </a:cubicBezTo>
                  <a:cubicBezTo>
                    <a:pt x="44651" y="66593"/>
                    <a:pt x="45922" y="64316"/>
                    <a:pt x="47365" y="62166"/>
                  </a:cubicBezTo>
                  <a:cubicBezTo>
                    <a:pt x="48287" y="60795"/>
                    <a:pt x="49525" y="59636"/>
                    <a:pt x="50633" y="58399"/>
                  </a:cubicBezTo>
                  <a:cubicBezTo>
                    <a:pt x="50707" y="58317"/>
                    <a:pt x="50867" y="58263"/>
                    <a:pt x="50997" y="58263"/>
                  </a:cubicBezTo>
                  <a:close/>
                  <a:moveTo>
                    <a:pt x="11643" y="70215"/>
                  </a:moveTo>
                  <a:cubicBezTo>
                    <a:pt x="15797" y="70739"/>
                    <a:pt x="19910" y="71405"/>
                    <a:pt x="24065" y="71405"/>
                  </a:cubicBezTo>
                  <a:cubicBezTo>
                    <a:pt x="25434" y="71405"/>
                    <a:pt x="26808" y="71333"/>
                    <a:pt x="28189" y="71159"/>
                  </a:cubicBezTo>
                  <a:lnTo>
                    <a:pt x="28189" y="74220"/>
                  </a:lnTo>
                  <a:lnTo>
                    <a:pt x="28188" y="74220"/>
                  </a:lnTo>
                  <a:cubicBezTo>
                    <a:pt x="27166" y="74285"/>
                    <a:pt x="26204" y="74399"/>
                    <a:pt x="25237" y="74399"/>
                  </a:cubicBezTo>
                  <a:cubicBezTo>
                    <a:pt x="23499" y="74399"/>
                    <a:pt x="21758" y="74376"/>
                    <a:pt x="20025" y="74285"/>
                  </a:cubicBezTo>
                  <a:cubicBezTo>
                    <a:pt x="17641" y="74161"/>
                    <a:pt x="15281" y="73854"/>
                    <a:pt x="12985" y="73180"/>
                  </a:cubicBezTo>
                  <a:cubicBezTo>
                    <a:pt x="12412" y="73010"/>
                    <a:pt x="11862" y="72745"/>
                    <a:pt x="11330" y="72470"/>
                  </a:cubicBezTo>
                  <a:cubicBezTo>
                    <a:pt x="11197" y="72401"/>
                    <a:pt x="11088" y="72098"/>
                    <a:pt x="11124" y="71938"/>
                  </a:cubicBezTo>
                  <a:cubicBezTo>
                    <a:pt x="11275" y="71319"/>
                    <a:pt x="11487" y="70714"/>
                    <a:pt x="11643" y="70215"/>
                  </a:cubicBezTo>
                  <a:close/>
                  <a:moveTo>
                    <a:pt x="14315" y="87837"/>
                  </a:moveTo>
                  <a:cubicBezTo>
                    <a:pt x="14542" y="87837"/>
                    <a:pt x="14769" y="87896"/>
                    <a:pt x="14974" y="88017"/>
                  </a:cubicBezTo>
                  <a:cubicBezTo>
                    <a:pt x="15230" y="88168"/>
                    <a:pt x="15331" y="88343"/>
                    <a:pt x="15185" y="88650"/>
                  </a:cubicBezTo>
                  <a:cubicBezTo>
                    <a:pt x="14493" y="90043"/>
                    <a:pt x="13824" y="91441"/>
                    <a:pt x="13127" y="92880"/>
                  </a:cubicBezTo>
                  <a:cubicBezTo>
                    <a:pt x="12273" y="92742"/>
                    <a:pt x="12087" y="92550"/>
                    <a:pt x="12081" y="91711"/>
                  </a:cubicBezTo>
                  <a:cubicBezTo>
                    <a:pt x="12068" y="90460"/>
                    <a:pt x="12462" y="89337"/>
                    <a:pt x="13251" y="88360"/>
                  </a:cubicBezTo>
                  <a:cubicBezTo>
                    <a:pt x="13529" y="88015"/>
                    <a:pt x="13922" y="87837"/>
                    <a:pt x="14315" y="87837"/>
                  </a:cubicBezTo>
                  <a:close/>
                  <a:moveTo>
                    <a:pt x="27121" y="89616"/>
                  </a:moveTo>
                  <a:lnTo>
                    <a:pt x="27121" y="89616"/>
                  </a:lnTo>
                  <a:cubicBezTo>
                    <a:pt x="26859" y="91583"/>
                    <a:pt x="26611" y="93499"/>
                    <a:pt x="26350" y="95479"/>
                  </a:cubicBezTo>
                  <a:cubicBezTo>
                    <a:pt x="25315" y="95039"/>
                    <a:pt x="24705" y="94096"/>
                    <a:pt x="24751" y="93146"/>
                  </a:cubicBezTo>
                  <a:cubicBezTo>
                    <a:pt x="24847" y="91354"/>
                    <a:pt x="25658" y="90085"/>
                    <a:pt x="27121" y="89616"/>
                  </a:cubicBezTo>
                  <a:close/>
                  <a:moveTo>
                    <a:pt x="90097" y="101659"/>
                  </a:moveTo>
                  <a:cubicBezTo>
                    <a:pt x="92760" y="101659"/>
                    <a:pt x="95673" y="102026"/>
                    <a:pt x="98001" y="102763"/>
                  </a:cubicBezTo>
                  <a:lnTo>
                    <a:pt x="83682" y="102763"/>
                  </a:lnTo>
                  <a:cubicBezTo>
                    <a:pt x="85006" y="102028"/>
                    <a:pt x="87425" y="101659"/>
                    <a:pt x="90097" y="101659"/>
                  </a:cubicBezTo>
                  <a:close/>
                  <a:moveTo>
                    <a:pt x="50267" y="101663"/>
                  </a:moveTo>
                  <a:cubicBezTo>
                    <a:pt x="52944" y="101663"/>
                    <a:pt x="55354" y="102034"/>
                    <a:pt x="56666" y="102771"/>
                  </a:cubicBezTo>
                  <a:lnTo>
                    <a:pt x="42301" y="102771"/>
                  </a:lnTo>
                  <a:cubicBezTo>
                    <a:pt x="44672" y="102031"/>
                    <a:pt x="47602" y="101663"/>
                    <a:pt x="50267" y="101663"/>
                  </a:cubicBezTo>
                  <a:close/>
                  <a:moveTo>
                    <a:pt x="11587" y="73602"/>
                  </a:moveTo>
                  <a:cubicBezTo>
                    <a:pt x="15335" y="74858"/>
                    <a:pt x="19221" y="75310"/>
                    <a:pt x="23180" y="75310"/>
                  </a:cubicBezTo>
                  <a:cubicBezTo>
                    <a:pt x="24808" y="75310"/>
                    <a:pt x="26449" y="75234"/>
                    <a:pt x="28097" y="75105"/>
                  </a:cubicBezTo>
                  <a:lnTo>
                    <a:pt x="28097" y="75105"/>
                  </a:lnTo>
                  <a:cubicBezTo>
                    <a:pt x="28097" y="75705"/>
                    <a:pt x="28106" y="76315"/>
                    <a:pt x="28083" y="76925"/>
                  </a:cubicBezTo>
                  <a:cubicBezTo>
                    <a:pt x="28079" y="77026"/>
                    <a:pt x="27923" y="77173"/>
                    <a:pt x="27812" y="77200"/>
                  </a:cubicBezTo>
                  <a:cubicBezTo>
                    <a:pt x="27199" y="77345"/>
                    <a:pt x="26601" y="77516"/>
                    <a:pt x="25972" y="77516"/>
                  </a:cubicBezTo>
                  <a:cubicBezTo>
                    <a:pt x="25666" y="77516"/>
                    <a:pt x="25351" y="77475"/>
                    <a:pt x="25025" y="77370"/>
                  </a:cubicBezTo>
                  <a:cubicBezTo>
                    <a:pt x="24834" y="77309"/>
                    <a:pt x="24628" y="77287"/>
                    <a:pt x="24416" y="77287"/>
                  </a:cubicBezTo>
                  <a:cubicBezTo>
                    <a:pt x="23978" y="77287"/>
                    <a:pt x="23509" y="77380"/>
                    <a:pt x="23068" y="77411"/>
                  </a:cubicBezTo>
                  <a:cubicBezTo>
                    <a:pt x="22358" y="77456"/>
                    <a:pt x="21638" y="77480"/>
                    <a:pt x="20942" y="77617"/>
                  </a:cubicBezTo>
                  <a:cubicBezTo>
                    <a:pt x="20630" y="77681"/>
                    <a:pt x="20271" y="77942"/>
                    <a:pt x="20107" y="78217"/>
                  </a:cubicBezTo>
                  <a:cubicBezTo>
                    <a:pt x="19732" y="78840"/>
                    <a:pt x="19465" y="79528"/>
                    <a:pt x="19149" y="80188"/>
                  </a:cubicBezTo>
                  <a:cubicBezTo>
                    <a:pt x="18668" y="81192"/>
                    <a:pt x="18182" y="82196"/>
                    <a:pt x="17705" y="83204"/>
                  </a:cubicBezTo>
                  <a:cubicBezTo>
                    <a:pt x="17109" y="84460"/>
                    <a:pt x="16522" y="85720"/>
                    <a:pt x="15931" y="86981"/>
                  </a:cubicBezTo>
                  <a:cubicBezTo>
                    <a:pt x="15853" y="87146"/>
                    <a:pt x="15785" y="87312"/>
                    <a:pt x="15721" y="87449"/>
                  </a:cubicBezTo>
                  <a:cubicBezTo>
                    <a:pt x="15331" y="87311"/>
                    <a:pt x="14983" y="87137"/>
                    <a:pt x="14616" y="87073"/>
                  </a:cubicBezTo>
                  <a:cubicBezTo>
                    <a:pt x="14474" y="87049"/>
                    <a:pt x="14337" y="87037"/>
                    <a:pt x="14204" y="87037"/>
                  </a:cubicBezTo>
                  <a:cubicBezTo>
                    <a:pt x="13502" y="87037"/>
                    <a:pt x="12923" y="87366"/>
                    <a:pt x="12458" y="87971"/>
                  </a:cubicBezTo>
                  <a:cubicBezTo>
                    <a:pt x="11633" y="89039"/>
                    <a:pt x="11215" y="90249"/>
                    <a:pt x="11160" y="91583"/>
                  </a:cubicBezTo>
                  <a:cubicBezTo>
                    <a:pt x="11110" y="92862"/>
                    <a:pt x="11512" y="93398"/>
                    <a:pt x="12801" y="93792"/>
                  </a:cubicBezTo>
                  <a:cubicBezTo>
                    <a:pt x="11202" y="97102"/>
                    <a:pt x="9607" y="100397"/>
                    <a:pt x="7975" y="103771"/>
                  </a:cubicBezTo>
                  <a:cubicBezTo>
                    <a:pt x="5684" y="102904"/>
                    <a:pt x="3282" y="102717"/>
                    <a:pt x="1370" y="101323"/>
                  </a:cubicBezTo>
                  <a:cubicBezTo>
                    <a:pt x="4803" y="92005"/>
                    <a:pt x="8209" y="82764"/>
                    <a:pt x="11587" y="73602"/>
                  </a:cubicBezTo>
                  <a:close/>
                  <a:moveTo>
                    <a:pt x="100034" y="103383"/>
                  </a:moveTo>
                  <a:cubicBezTo>
                    <a:pt x="101807" y="103383"/>
                    <a:pt x="103173" y="104273"/>
                    <a:pt x="104600" y="105191"/>
                  </a:cubicBezTo>
                  <a:lnTo>
                    <a:pt x="77489" y="105191"/>
                  </a:lnTo>
                  <a:cubicBezTo>
                    <a:pt x="79105" y="104099"/>
                    <a:pt x="80858" y="103453"/>
                    <a:pt x="82849" y="103453"/>
                  </a:cubicBezTo>
                  <a:cubicBezTo>
                    <a:pt x="82903" y="103453"/>
                    <a:pt x="82957" y="103454"/>
                    <a:pt x="83011" y="103455"/>
                  </a:cubicBezTo>
                  <a:cubicBezTo>
                    <a:pt x="86276" y="103514"/>
                    <a:pt x="89534" y="103518"/>
                    <a:pt x="92797" y="103518"/>
                  </a:cubicBezTo>
                  <a:cubicBezTo>
                    <a:pt x="93840" y="103518"/>
                    <a:pt x="94887" y="103537"/>
                    <a:pt x="95933" y="103537"/>
                  </a:cubicBezTo>
                  <a:cubicBezTo>
                    <a:pt x="97144" y="103537"/>
                    <a:pt x="98353" y="103512"/>
                    <a:pt x="99554" y="103404"/>
                  </a:cubicBezTo>
                  <a:cubicBezTo>
                    <a:pt x="99717" y="103390"/>
                    <a:pt x="99877" y="103383"/>
                    <a:pt x="100034" y="103383"/>
                  </a:cubicBezTo>
                  <a:close/>
                  <a:moveTo>
                    <a:pt x="40238" y="103389"/>
                  </a:moveTo>
                  <a:cubicBezTo>
                    <a:pt x="40370" y="103389"/>
                    <a:pt x="40504" y="103394"/>
                    <a:pt x="40641" y="103404"/>
                  </a:cubicBezTo>
                  <a:cubicBezTo>
                    <a:pt x="41941" y="103501"/>
                    <a:pt x="43248" y="103519"/>
                    <a:pt x="44555" y="103519"/>
                  </a:cubicBezTo>
                  <a:cubicBezTo>
                    <a:pt x="45375" y="103519"/>
                    <a:pt x="46195" y="103512"/>
                    <a:pt x="47014" y="103512"/>
                  </a:cubicBezTo>
                  <a:cubicBezTo>
                    <a:pt x="47234" y="103512"/>
                    <a:pt x="47453" y="103513"/>
                    <a:pt x="47673" y="103514"/>
                  </a:cubicBezTo>
                  <a:cubicBezTo>
                    <a:pt x="51504" y="103541"/>
                    <a:pt x="55332" y="103546"/>
                    <a:pt x="59159" y="103573"/>
                  </a:cubicBezTo>
                  <a:cubicBezTo>
                    <a:pt x="59443" y="103578"/>
                    <a:pt x="59741" y="103670"/>
                    <a:pt x="60002" y="103784"/>
                  </a:cubicBezTo>
                  <a:cubicBezTo>
                    <a:pt x="60979" y="104215"/>
                    <a:pt x="61946" y="104673"/>
                    <a:pt x="62913" y="105119"/>
                  </a:cubicBezTo>
                  <a:cubicBezTo>
                    <a:pt x="62891" y="105142"/>
                    <a:pt x="62872" y="105166"/>
                    <a:pt x="62853" y="105191"/>
                  </a:cubicBezTo>
                  <a:lnTo>
                    <a:pt x="35733" y="105192"/>
                  </a:lnTo>
                  <a:cubicBezTo>
                    <a:pt x="37136" y="104292"/>
                    <a:pt x="38479" y="103389"/>
                    <a:pt x="40238" y="103389"/>
                  </a:cubicBezTo>
                  <a:close/>
                  <a:moveTo>
                    <a:pt x="28070" y="78112"/>
                  </a:moveTo>
                  <a:lnTo>
                    <a:pt x="28070" y="78112"/>
                  </a:lnTo>
                  <a:cubicBezTo>
                    <a:pt x="27786" y="81641"/>
                    <a:pt x="27500" y="85198"/>
                    <a:pt x="27216" y="88732"/>
                  </a:cubicBezTo>
                  <a:cubicBezTo>
                    <a:pt x="25072" y="89269"/>
                    <a:pt x="23967" y="90676"/>
                    <a:pt x="23844" y="92958"/>
                  </a:cubicBezTo>
                  <a:cubicBezTo>
                    <a:pt x="23756" y="94567"/>
                    <a:pt x="24586" y="95809"/>
                    <a:pt x="26103" y="96373"/>
                  </a:cubicBezTo>
                  <a:cubicBezTo>
                    <a:pt x="25577" y="99604"/>
                    <a:pt x="25049" y="102835"/>
                    <a:pt x="24500" y="106181"/>
                  </a:cubicBezTo>
                  <a:cubicBezTo>
                    <a:pt x="23059" y="106259"/>
                    <a:pt x="21520" y="106342"/>
                    <a:pt x="19975" y="106429"/>
                  </a:cubicBezTo>
                  <a:cubicBezTo>
                    <a:pt x="19959" y="106430"/>
                    <a:pt x="19943" y="106431"/>
                    <a:pt x="19927" y="106431"/>
                  </a:cubicBezTo>
                  <a:cubicBezTo>
                    <a:pt x="19609" y="106431"/>
                    <a:pt x="19516" y="106258"/>
                    <a:pt x="19508" y="105925"/>
                  </a:cubicBezTo>
                  <a:cubicBezTo>
                    <a:pt x="19388" y="100264"/>
                    <a:pt x="19448" y="94599"/>
                    <a:pt x="19796" y="88943"/>
                  </a:cubicBezTo>
                  <a:cubicBezTo>
                    <a:pt x="19965" y="86147"/>
                    <a:pt x="20089" y="83347"/>
                    <a:pt x="20245" y="80546"/>
                  </a:cubicBezTo>
                  <a:cubicBezTo>
                    <a:pt x="20264" y="80221"/>
                    <a:pt x="20300" y="79881"/>
                    <a:pt x="20410" y="79578"/>
                  </a:cubicBezTo>
                  <a:cubicBezTo>
                    <a:pt x="20654" y="78901"/>
                    <a:pt x="20927" y="78277"/>
                    <a:pt x="21723" y="78277"/>
                  </a:cubicBezTo>
                  <a:cubicBezTo>
                    <a:pt x="21837" y="78277"/>
                    <a:pt x="21963" y="78290"/>
                    <a:pt x="22101" y="78318"/>
                  </a:cubicBezTo>
                  <a:cubicBezTo>
                    <a:pt x="22188" y="78336"/>
                    <a:pt x="22278" y="78344"/>
                    <a:pt x="22368" y="78344"/>
                  </a:cubicBezTo>
                  <a:cubicBezTo>
                    <a:pt x="22757" y="78344"/>
                    <a:pt x="23171" y="78207"/>
                    <a:pt x="23573" y="78200"/>
                  </a:cubicBezTo>
                  <a:cubicBezTo>
                    <a:pt x="23613" y="78198"/>
                    <a:pt x="23653" y="78198"/>
                    <a:pt x="23693" y="78198"/>
                  </a:cubicBezTo>
                  <a:cubicBezTo>
                    <a:pt x="24138" y="78198"/>
                    <a:pt x="24588" y="78260"/>
                    <a:pt x="25037" y="78260"/>
                  </a:cubicBezTo>
                  <a:cubicBezTo>
                    <a:pt x="25074" y="78260"/>
                    <a:pt x="25112" y="78260"/>
                    <a:pt x="25149" y="78259"/>
                  </a:cubicBezTo>
                  <a:cubicBezTo>
                    <a:pt x="26094" y="78231"/>
                    <a:pt x="27038" y="78167"/>
                    <a:pt x="28070" y="78112"/>
                  </a:cubicBezTo>
                  <a:close/>
                  <a:moveTo>
                    <a:pt x="105279" y="105384"/>
                  </a:moveTo>
                  <a:cubicBezTo>
                    <a:pt x="105719" y="105668"/>
                    <a:pt x="106278" y="106036"/>
                    <a:pt x="106838" y="106398"/>
                  </a:cubicBezTo>
                  <a:cubicBezTo>
                    <a:pt x="106819" y="106457"/>
                    <a:pt x="106805" y="106512"/>
                    <a:pt x="106787" y="106572"/>
                  </a:cubicBezTo>
                  <a:cubicBezTo>
                    <a:pt x="95828" y="107172"/>
                    <a:pt x="84850" y="107309"/>
                    <a:pt x="73886" y="107707"/>
                  </a:cubicBezTo>
                  <a:cubicBezTo>
                    <a:pt x="73858" y="107648"/>
                    <a:pt x="73835" y="107584"/>
                    <a:pt x="73808" y="107524"/>
                  </a:cubicBezTo>
                  <a:cubicBezTo>
                    <a:pt x="74738" y="106924"/>
                    <a:pt x="75669" y="106328"/>
                    <a:pt x="76444" y="105828"/>
                  </a:cubicBezTo>
                  <a:cubicBezTo>
                    <a:pt x="76943" y="105938"/>
                    <a:pt x="77277" y="106075"/>
                    <a:pt x="77613" y="106075"/>
                  </a:cubicBezTo>
                  <a:cubicBezTo>
                    <a:pt x="80693" y="106035"/>
                    <a:pt x="83768" y="105952"/>
                    <a:pt x="86844" y="105925"/>
                  </a:cubicBezTo>
                  <a:cubicBezTo>
                    <a:pt x="91496" y="105883"/>
                    <a:pt x="96148" y="105893"/>
                    <a:pt x="100801" y="105856"/>
                  </a:cubicBezTo>
                  <a:cubicBezTo>
                    <a:pt x="102025" y="105847"/>
                    <a:pt x="103253" y="105756"/>
                    <a:pt x="104476" y="105678"/>
                  </a:cubicBezTo>
                  <a:cubicBezTo>
                    <a:pt x="104701" y="105664"/>
                    <a:pt x="104921" y="105517"/>
                    <a:pt x="105279" y="105384"/>
                  </a:cubicBezTo>
                  <a:close/>
                  <a:moveTo>
                    <a:pt x="34976" y="105430"/>
                  </a:moveTo>
                  <a:cubicBezTo>
                    <a:pt x="35546" y="105558"/>
                    <a:pt x="35948" y="105728"/>
                    <a:pt x="36352" y="105733"/>
                  </a:cubicBezTo>
                  <a:cubicBezTo>
                    <a:pt x="40363" y="105802"/>
                    <a:pt x="44373" y="105838"/>
                    <a:pt x="48384" y="105889"/>
                  </a:cubicBezTo>
                  <a:cubicBezTo>
                    <a:pt x="53109" y="105948"/>
                    <a:pt x="57834" y="106017"/>
                    <a:pt x="62560" y="106067"/>
                  </a:cubicBezTo>
                  <a:cubicBezTo>
                    <a:pt x="62567" y="106067"/>
                    <a:pt x="62574" y="106068"/>
                    <a:pt x="62580" y="106068"/>
                  </a:cubicBezTo>
                  <a:cubicBezTo>
                    <a:pt x="62963" y="106068"/>
                    <a:pt x="63346" y="105947"/>
                    <a:pt x="63728" y="105883"/>
                  </a:cubicBezTo>
                  <a:cubicBezTo>
                    <a:pt x="63734" y="105833"/>
                    <a:pt x="63734" y="105782"/>
                    <a:pt x="63738" y="105727"/>
                  </a:cubicBezTo>
                  <a:cubicBezTo>
                    <a:pt x="64668" y="106328"/>
                    <a:pt x="65594" y="106924"/>
                    <a:pt x="66525" y="107524"/>
                  </a:cubicBezTo>
                  <a:cubicBezTo>
                    <a:pt x="66507" y="107589"/>
                    <a:pt x="66488" y="107658"/>
                    <a:pt x="66470" y="107721"/>
                  </a:cubicBezTo>
                  <a:cubicBezTo>
                    <a:pt x="55501" y="107365"/>
                    <a:pt x="44533" y="107011"/>
                    <a:pt x="33565" y="106657"/>
                  </a:cubicBezTo>
                  <a:cubicBezTo>
                    <a:pt x="33542" y="106572"/>
                    <a:pt x="33524" y="106484"/>
                    <a:pt x="33501" y="106398"/>
                  </a:cubicBezTo>
                  <a:cubicBezTo>
                    <a:pt x="34046" y="106044"/>
                    <a:pt x="34587" y="105687"/>
                    <a:pt x="34976" y="105430"/>
                  </a:cubicBezTo>
                  <a:close/>
                  <a:moveTo>
                    <a:pt x="29720" y="61588"/>
                  </a:moveTo>
                  <a:cubicBezTo>
                    <a:pt x="29816" y="63284"/>
                    <a:pt x="29967" y="64920"/>
                    <a:pt x="29999" y="66561"/>
                  </a:cubicBezTo>
                  <a:cubicBezTo>
                    <a:pt x="30087" y="71250"/>
                    <a:pt x="30169" y="75939"/>
                    <a:pt x="30173" y="80633"/>
                  </a:cubicBezTo>
                  <a:cubicBezTo>
                    <a:pt x="30182" y="89374"/>
                    <a:pt x="30127" y="98110"/>
                    <a:pt x="30100" y="106851"/>
                  </a:cubicBezTo>
                  <a:cubicBezTo>
                    <a:pt x="30100" y="107250"/>
                    <a:pt x="30026" y="107698"/>
                    <a:pt x="30586" y="107877"/>
                  </a:cubicBezTo>
                  <a:cubicBezTo>
                    <a:pt x="28873" y="107574"/>
                    <a:pt x="27163" y="107272"/>
                    <a:pt x="25306" y="106942"/>
                  </a:cubicBezTo>
                  <a:cubicBezTo>
                    <a:pt x="25732" y="104279"/>
                    <a:pt x="26163" y="101685"/>
                    <a:pt x="26557" y="99086"/>
                  </a:cubicBezTo>
                  <a:cubicBezTo>
                    <a:pt x="27071" y="95704"/>
                    <a:pt x="27644" y="92330"/>
                    <a:pt x="28019" y="88929"/>
                  </a:cubicBezTo>
                  <a:cubicBezTo>
                    <a:pt x="28423" y="85312"/>
                    <a:pt x="28629" y="81669"/>
                    <a:pt x="28904" y="78038"/>
                  </a:cubicBezTo>
                  <a:cubicBezTo>
                    <a:pt x="28972" y="77163"/>
                    <a:pt x="28991" y="76288"/>
                    <a:pt x="29005" y="75417"/>
                  </a:cubicBezTo>
                  <a:cubicBezTo>
                    <a:pt x="29028" y="73881"/>
                    <a:pt x="29106" y="72341"/>
                    <a:pt x="29028" y="70815"/>
                  </a:cubicBezTo>
                  <a:cubicBezTo>
                    <a:pt x="28945" y="69224"/>
                    <a:pt x="28697" y="67648"/>
                    <a:pt x="28533" y="66062"/>
                  </a:cubicBezTo>
                  <a:cubicBezTo>
                    <a:pt x="28391" y="64687"/>
                    <a:pt x="28258" y="63303"/>
                    <a:pt x="28116" y="61877"/>
                  </a:cubicBezTo>
                  <a:cubicBezTo>
                    <a:pt x="28648" y="61780"/>
                    <a:pt x="29124" y="61694"/>
                    <a:pt x="29720" y="61588"/>
                  </a:cubicBezTo>
                  <a:close/>
                  <a:moveTo>
                    <a:pt x="51214" y="33674"/>
                  </a:moveTo>
                  <a:cubicBezTo>
                    <a:pt x="54184" y="33674"/>
                    <a:pt x="57154" y="33794"/>
                    <a:pt x="60118" y="34046"/>
                  </a:cubicBezTo>
                  <a:cubicBezTo>
                    <a:pt x="62674" y="34265"/>
                    <a:pt x="65127" y="34917"/>
                    <a:pt x="67538" y="35760"/>
                  </a:cubicBezTo>
                  <a:cubicBezTo>
                    <a:pt x="68156" y="35981"/>
                    <a:pt x="68780" y="36196"/>
                    <a:pt x="69262" y="36366"/>
                  </a:cubicBezTo>
                  <a:cubicBezTo>
                    <a:pt x="69155" y="40193"/>
                    <a:pt x="68991" y="43924"/>
                    <a:pt x="68968" y="47654"/>
                  </a:cubicBezTo>
                  <a:cubicBezTo>
                    <a:pt x="68946" y="51175"/>
                    <a:pt x="69096" y="54695"/>
                    <a:pt x="69124" y="58210"/>
                  </a:cubicBezTo>
                  <a:cubicBezTo>
                    <a:pt x="69165" y="63105"/>
                    <a:pt x="69119" y="68001"/>
                    <a:pt x="69197" y="72896"/>
                  </a:cubicBezTo>
                  <a:cubicBezTo>
                    <a:pt x="69275" y="77842"/>
                    <a:pt x="69504" y="82783"/>
                    <a:pt x="69586" y="87729"/>
                  </a:cubicBezTo>
                  <a:cubicBezTo>
                    <a:pt x="69655" y="92000"/>
                    <a:pt x="69605" y="96272"/>
                    <a:pt x="69628" y="100544"/>
                  </a:cubicBezTo>
                  <a:cubicBezTo>
                    <a:pt x="69641" y="103203"/>
                    <a:pt x="69683" y="105856"/>
                    <a:pt x="69715" y="108514"/>
                  </a:cubicBezTo>
                  <a:lnTo>
                    <a:pt x="69715" y="109087"/>
                  </a:lnTo>
                  <a:cubicBezTo>
                    <a:pt x="67483" y="106901"/>
                    <a:pt x="64971" y="105357"/>
                    <a:pt x="62426" y="103862"/>
                  </a:cubicBezTo>
                  <a:cubicBezTo>
                    <a:pt x="61817" y="103504"/>
                    <a:pt x="61207" y="103115"/>
                    <a:pt x="60552" y="102858"/>
                  </a:cubicBezTo>
                  <a:cubicBezTo>
                    <a:pt x="59809" y="102570"/>
                    <a:pt x="59002" y="102436"/>
                    <a:pt x="58242" y="102189"/>
                  </a:cubicBezTo>
                  <a:cubicBezTo>
                    <a:pt x="55758" y="101373"/>
                    <a:pt x="53232" y="100799"/>
                    <a:pt x="50610" y="100681"/>
                  </a:cubicBezTo>
                  <a:cubicBezTo>
                    <a:pt x="50335" y="100669"/>
                    <a:pt x="50061" y="100663"/>
                    <a:pt x="49788" y="100663"/>
                  </a:cubicBezTo>
                  <a:cubicBezTo>
                    <a:pt x="47486" y="100663"/>
                    <a:pt x="45238" y="101079"/>
                    <a:pt x="43001" y="101611"/>
                  </a:cubicBezTo>
                  <a:cubicBezTo>
                    <a:pt x="41484" y="101969"/>
                    <a:pt x="39939" y="102230"/>
                    <a:pt x="38468" y="102724"/>
                  </a:cubicBezTo>
                  <a:cubicBezTo>
                    <a:pt x="36286" y="103458"/>
                    <a:pt x="34315" y="104623"/>
                    <a:pt x="32518" y="106071"/>
                  </a:cubicBezTo>
                  <a:cubicBezTo>
                    <a:pt x="32079" y="106424"/>
                    <a:pt x="31616" y="106750"/>
                    <a:pt x="31015" y="107198"/>
                  </a:cubicBezTo>
                  <a:lnTo>
                    <a:pt x="31015" y="106534"/>
                  </a:lnTo>
                  <a:cubicBezTo>
                    <a:pt x="30997" y="101823"/>
                    <a:pt x="30974" y="97111"/>
                    <a:pt x="30974" y="92399"/>
                  </a:cubicBezTo>
                  <a:cubicBezTo>
                    <a:pt x="30974" y="92178"/>
                    <a:pt x="31172" y="91968"/>
                    <a:pt x="31249" y="91739"/>
                  </a:cubicBezTo>
                  <a:cubicBezTo>
                    <a:pt x="31286" y="91642"/>
                    <a:pt x="31245" y="91518"/>
                    <a:pt x="31140" y="91417"/>
                  </a:cubicBezTo>
                  <a:lnTo>
                    <a:pt x="31140" y="89346"/>
                  </a:lnTo>
                  <a:cubicBezTo>
                    <a:pt x="31117" y="82860"/>
                    <a:pt x="31112" y="76370"/>
                    <a:pt x="31057" y="69880"/>
                  </a:cubicBezTo>
                  <a:cubicBezTo>
                    <a:pt x="31043" y="67849"/>
                    <a:pt x="30924" y="65814"/>
                    <a:pt x="30778" y="63788"/>
                  </a:cubicBezTo>
                  <a:cubicBezTo>
                    <a:pt x="30723" y="63014"/>
                    <a:pt x="30470" y="62253"/>
                    <a:pt x="30292" y="61414"/>
                  </a:cubicBezTo>
                  <a:cubicBezTo>
                    <a:pt x="31401" y="61139"/>
                    <a:pt x="32547" y="60905"/>
                    <a:pt x="33665" y="60570"/>
                  </a:cubicBezTo>
                  <a:cubicBezTo>
                    <a:pt x="34403" y="60346"/>
                    <a:pt x="35141" y="60126"/>
                    <a:pt x="35879" y="59897"/>
                  </a:cubicBezTo>
                  <a:cubicBezTo>
                    <a:pt x="36961" y="59558"/>
                    <a:pt x="38033" y="59200"/>
                    <a:pt x="39087" y="58797"/>
                  </a:cubicBezTo>
                  <a:cubicBezTo>
                    <a:pt x="40760" y="58155"/>
                    <a:pt x="42386" y="57390"/>
                    <a:pt x="43995" y="56597"/>
                  </a:cubicBezTo>
                  <a:cubicBezTo>
                    <a:pt x="45104" y="56056"/>
                    <a:pt x="46242" y="55511"/>
                    <a:pt x="47035" y="54489"/>
                  </a:cubicBezTo>
                  <a:cubicBezTo>
                    <a:pt x="47080" y="54428"/>
                    <a:pt x="47185" y="54383"/>
                    <a:pt x="47263" y="54383"/>
                  </a:cubicBezTo>
                  <a:cubicBezTo>
                    <a:pt x="47928" y="54378"/>
                    <a:pt x="48593" y="54377"/>
                    <a:pt x="49256" y="54377"/>
                  </a:cubicBezTo>
                  <a:cubicBezTo>
                    <a:pt x="49844" y="54377"/>
                    <a:pt x="50431" y="54378"/>
                    <a:pt x="51013" y="54378"/>
                  </a:cubicBezTo>
                  <a:cubicBezTo>
                    <a:pt x="50958" y="54846"/>
                    <a:pt x="50903" y="55377"/>
                    <a:pt x="50825" y="55909"/>
                  </a:cubicBezTo>
                  <a:cubicBezTo>
                    <a:pt x="50811" y="56000"/>
                    <a:pt x="50715" y="56088"/>
                    <a:pt x="50637" y="56156"/>
                  </a:cubicBezTo>
                  <a:cubicBezTo>
                    <a:pt x="49982" y="56715"/>
                    <a:pt x="49894" y="57050"/>
                    <a:pt x="50188" y="57838"/>
                  </a:cubicBezTo>
                  <a:cubicBezTo>
                    <a:pt x="49460" y="58581"/>
                    <a:pt x="48716" y="59291"/>
                    <a:pt x="48034" y="60052"/>
                  </a:cubicBezTo>
                  <a:cubicBezTo>
                    <a:pt x="46204" y="62077"/>
                    <a:pt x="44835" y="64416"/>
                    <a:pt x="43487" y="66772"/>
                  </a:cubicBezTo>
                  <a:cubicBezTo>
                    <a:pt x="42515" y="68467"/>
                    <a:pt x="41653" y="70200"/>
                    <a:pt x="41305" y="72138"/>
                  </a:cubicBezTo>
                  <a:cubicBezTo>
                    <a:pt x="41223" y="72601"/>
                    <a:pt x="41213" y="73087"/>
                    <a:pt x="41246" y="73560"/>
                  </a:cubicBezTo>
                  <a:cubicBezTo>
                    <a:pt x="41293" y="74278"/>
                    <a:pt x="41705" y="74728"/>
                    <a:pt x="42382" y="74728"/>
                  </a:cubicBezTo>
                  <a:cubicBezTo>
                    <a:pt x="42435" y="74728"/>
                    <a:pt x="42490" y="74725"/>
                    <a:pt x="42547" y="74719"/>
                  </a:cubicBezTo>
                  <a:cubicBezTo>
                    <a:pt x="43032" y="74673"/>
                    <a:pt x="43583" y="74536"/>
                    <a:pt x="43964" y="74248"/>
                  </a:cubicBezTo>
                  <a:cubicBezTo>
                    <a:pt x="45651" y="72973"/>
                    <a:pt x="47113" y="71465"/>
                    <a:pt x="48313" y="69713"/>
                  </a:cubicBezTo>
                  <a:cubicBezTo>
                    <a:pt x="49400" y="68129"/>
                    <a:pt x="50563" y="66593"/>
                    <a:pt x="51585" y="64970"/>
                  </a:cubicBezTo>
                  <a:cubicBezTo>
                    <a:pt x="52521" y="63485"/>
                    <a:pt x="53309" y="61908"/>
                    <a:pt x="54152" y="60369"/>
                  </a:cubicBezTo>
                  <a:cubicBezTo>
                    <a:pt x="54262" y="60162"/>
                    <a:pt x="54308" y="59923"/>
                    <a:pt x="54386" y="59700"/>
                  </a:cubicBezTo>
                  <a:cubicBezTo>
                    <a:pt x="54494" y="59729"/>
                    <a:pt x="54603" y="59743"/>
                    <a:pt x="54712" y="59743"/>
                  </a:cubicBezTo>
                  <a:cubicBezTo>
                    <a:pt x="55554" y="59743"/>
                    <a:pt x="56358" y="58910"/>
                    <a:pt x="56191" y="58200"/>
                  </a:cubicBezTo>
                  <a:cubicBezTo>
                    <a:pt x="56975" y="57655"/>
                    <a:pt x="57823" y="57238"/>
                    <a:pt x="58437" y="56597"/>
                  </a:cubicBezTo>
                  <a:cubicBezTo>
                    <a:pt x="60055" y="54918"/>
                    <a:pt x="60527" y="52893"/>
                    <a:pt x="60028" y="50601"/>
                  </a:cubicBezTo>
                  <a:cubicBezTo>
                    <a:pt x="59868" y="49882"/>
                    <a:pt x="59895" y="49111"/>
                    <a:pt x="59918" y="48369"/>
                  </a:cubicBezTo>
                  <a:cubicBezTo>
                    <a:pt x="59941" y="47649"/>
                    <a:pt x="59799" y="47352"/>
                    <a:pt x="59254" y="47352"/>
                  </a:cubicBezTo>
                  <a:cubicBezTo>
                    <a:pt x="59157" y="47352"/>
                    <a:pt x="59047" y="47361"/>
                    <a:pt x="58923" y="47379"/>
                  </a:cubicBezTo>
                  <a:cubicBezTo>
                    <a:pt x="58240" y="47475"/>
                    <a:pt x="57548" y="47590"/>
                    <a:pt x="56889" y="47791"/>
                  </a:cubicBezTo>
                  <a:cubicBezTo>
                    <a:pt x="56191" y="48006"/>
                    <a:pt x="55843" y="48671"/>
                    <a:pt x="55957" y="49450"/>
                  </a:cubicBezTo>
                  <a:cubicBezTo>
                    <a:pt x="56714" y="48313"/>
                    <a:pt x="57888" y="48309"/>
                    <a:pt x="58955" y="48162"/>
                  </a:cubicBezTo>
                  <a:cubicBezTo>
                    <a:pt x="59070" y="49698"/>
                    <a:pt x="59203" y="51206"/>
                    <a:pt x="59281" y="52714"/>
                  </a:cubicBezTo>
                  <a:cubicBezTo>
                    <a:pt x="59304" y="53103"/>
                    <a:pt x="59194" y="53516"/>
                    <a:pt x="59079" y="53892"/>
                  </a:cubicBezTo>
                  <a:cubicBezTo>
                    <a:pt x="59009" y="54117"/>
                    <a:pt x="58900" y="54228"/>
                    <a:pt x="58770" y="54228"/>
                  </a:cubicBezTo>
                  <a:cubicBezTo>
                    <a:pt x="58659" y="54228"/>
                    <a:pt x="58534" y="54148"/>
                    <a:pt x="58405" y="53993"/>
                  </a:cubicBezTo>
                  <a:cubicBezTo>
                    <a:pt x="58347" y="53921"/>
                    <a:pt x="58297" y="53845"/>
                    <a:pt x="58254" y="53764"/>
                  </a:cubicBezTo>
                  <a:cubicBezTo>
                    <a:pt x="57902" y="53067"/>
                    <a:pt x="57297" y="52796"/>
                    <a:pt x="56554" y="52741"/>
                  </a:cubicBezTo>
                  <a:cubicBezTo>
                    <a:pt x="55811" y="52686"/>
                    <a:pt x="55803" y="52411"/>
                    <a:pt x="55550" y="51751"/>
                  </a:cubicBezTo>
                  <a:cubicBezTo>
                    <a:pt x="55303" y="51096"/>
                    <a:pt x="55692" y="50624"/>
                    <a:pt x="55647" y="50051"/>
                  </a:cubicBezTo>
                  <a:cubicBezTo>
                    <a:pt x="55627" y="49803"/>
                    <a:pt x="55563" y="49561"/>
                    <a:pt x="55455" y="49336"/>
                  </a:cubicBezTo>
                  <a:cubicBezTo>
                    <a:pt x="55004" y="48378"/>
                    <a:pt x="53852" y="47767"/>
                    <a:pt x="52778" y="47767"/>
                  </a:cubicBezTo>
                  <a:cubicBezTo>
                    <a:pt x="52552" y="47767"/>
                    <a:pt x="52329" y="47794"/>
                    <a:pt x="52117" y="47851"/>
                  </a:cubicBezTo>
                  <a:cubicBezTo>
                    <a:pt x="51206" y="48094"/>
                    <a:pt x="50331" y="48460"/>
                    <a:pt x="49386" y="48791"/>
                  </a:cubicBezTo>
                  <a:cubicBezTo>
                    <a:pt x="49386" y="48557"/>
                    <a:pt x="49404" y="48277"/>
                    <a:pt x="49382" y="47998"/>
                  </a:cubicBezTo>
                  <a:cubicBezTo>
                    <a:pt x="49338" y="47536"/>
                    <a:pt x="49071" y="47258"/>
                    <a:pt x="48710" y="47258"/>
                  </a:cubicBezTo>
                  <a:cubicBezTo>
                    <a:pt x="48580" y="47258"/>
                    <a:pt x="48439" y="47294"/>
                    <a:pt x="48291" y="47370"/>
                  </a:cubicBezTo>
                  <a:cubicBezTo>
                    <a:pt x="47975" y="47535"/>
                    <a:pt x="47667" y="47778"/>
                    <a:pt x="47447" y="48057"/>
                  </a:cubicBezTo>
                  <a:cubicBezTo>
                    <a:pt x="46700" y="49002"/>
                    <a:pt x="45994" y="49983"/>
                    <a:pt x="45266" y="50950"/>
                  </a:cubicBezTo>
                  <a:cubicBezTo>
                    <a:pt x="45183" y="51060"/>
                    <a:pt x="45073" y="51171"/>
                    <a:pt x="44950" y="51230"/>
                  </a:cubicBezTo>
                  <a:cubicBezTo>
                    <a:pt x="42314" y="52532"/>
                    <a:pt x="39578" y="53554"/>
                    <a:pt x="36616" y="54140"/>
                  </a:cubicBezTo>
                  <a:cubicBezTo>
                    <a:pt x="36667" y="51193"/>
                    <a:pt x="36199" y="48264"/>
                    <a:pt x="36721" y="45203"/>
                  </a:cubicBezTo>
                  <a:cubicBezTo>
                    <a:pt x="41017" y="45028"/>
                    <a:pt x="45312" y="44762"/>
                    <a:pt x="49601" y="44707"/>
                  </a:cubicBezTo>
                  <a:cubicBezTo>
                    <a:pt x="50174" y="44701"/>
                    <a:pt x="50748" y="44698"/>
                    <a:pt x="51321" y="44698"/>
                  </a:cubicBezTo>
                  <a:cubicBezTo>
                    <a:pt x="55029" y="44698"/>
                    <a:pt x="58744" y="44821"/>
                    <a:pt x="62500" y="44877"/>
                  </a:cubicBezTo>
                  <a:cubicBezTo>
                    <a:pt x="62448" y="45684"/>
                    <a:pt x="62376" y="46499"/>
                    <a:pt x="62353" y="47315"/>
                  </a:cubicBezTo>
                  <a:cubicBezTo>
                    <a:pt x="62270" y="50048"/>
                    <a:pt x="62206" y="52774"/>
                    <a:pt x="62132" y="55506"/>
                  </a:cubicBezTo>
                  <a:cubicBezTo>
                    <a:pt x="62073" y="57890"/>
                    <a:pt x="61926" y="60273"/>
                    <a:pt x="61959" y="62652"/>
                  </a:cubicBezTo>
                  <a:cubicBezTo>
                    <a:pt x="62018" y="66498"/>
                    <a:pt x="62206" y="70343"/>
                    <a:pt x="62307" y="74188"/>
                  </a:cubicBezTo>
                  <a:cubicBezTo>
                    <a:pt x="62334" y="75289"/>
                    <a:pt x="62256" y="76384"/>
                    <a:pt x="62229" y="77484"/>
                  </a:cubicBezTo>
                  <a:cubicBezTo>
                    <a:pt x="62225" y="77630"/>
                    <a:pt x="62174" y="77796"/>
                    <a:pt x="62225" y="77920"/>
                  </a:cubicBezTo>
                  <a:cubicBezTo>
                    <a:pt x="62311" y="78126"/>
                    <a:pt x="62458" y="78310"/>
                    <a:pt x="62578" y="78502"/>
                  </a:cubicBezTo>
                  <a:cubicBezTo>
                    <a:pt x="62706" y="78328"/>
                    <a:pt x="62930" y="78158"/>
                    <a:pt x="62940" y="77975"/>
                  </a:cubicBezTo>
                  <a:cubicBezTo>
                    <a:pt x="63022" y="76407"/>
                    <a:pt x="63173" y="74826"/>
                    <a:pt x="63100" y="73263"/>
                  </a:cubicBezTo>
                  <a:cubicBezTo>
                    <a:pt x="62853" y="67951"/>
                    <a:pt x="62743" y="62638"/>
                    <a:pt x="62977" y="57322"/>
                  </a:cubicBezTo>
                  <a:cubicBezTo>
                    <a:pt x="63110" y="54301"/>
                    <a:pt x="63078" y="51276"/>
                    <a:pt x="63137" y="48251"/>
                  </a:cubicBezTo>
                  <a:cubicBezTo>
                    <a:pt x="63150" y="47540"/>
                    <a:pt x="63251" y="46825"/>
                    <a:pt x="63260" y="46114"/>
                  </a:cubicBezTo>
                  <a:cubicBezTo>
                    <a:pt x="63265" y="45500"/>
                    <a:pt x="63205" y="44886"/>
                    <a:pt x="63132" y="44282"/>
                  </a:cubicBezTo>
                  <a:cubicBezTo>
                    <a:pt x="63118" y="44185"/>
                    <a:pt x="62866" y="44048"/>
                    <a:pt x="62719" y="44042"/>
                  </a:cubicBezTo>
                  <a:cubicBezTo>
                    <a:pt x="59553" y="43942"/>
                    <a:pt x="56385" y="43790"/>
                    <a:pt x="53219" y="43781"/>
                  </a:cubicBezTo>
                  <a:cubicBezTo>
                    <a:pt x="53175" y="43781"/>
                    <a:pt x="53132" y="43781"/>
                    <a:pt x="53089" y="43781"/>
                  </a:cubicBezTo>
                  <a:cubicBezTo>
                    <a:pt x="50185" y="43781"/>
                    <a:pt x="47277" y="43925"/>
                    <a:pt x="44372" y="44011"/>
                  </a:cubicBezTo>
                  <a:cubicBezTo>
                    <a:pt x="42686" y="44057"/>
                    <a:pt x="40999" y="44075"/>
                    <a:pt x="39316" y="44185"/>
                  </a:cubicBezTo>
                  <a:cubicBezTo>
                    <a:pt x="38322" y="44249"/>
                    <a:pt x="37337" y="44455"/>
                    <a:pt x="36346" y="44611"/>
                  </a:cubicBezTo>
                  <a:cubicBezTo>
                    <a:pt x="36273" y="44620"/>
                    <a:pt x="36168" y="44703"/>
                    <a:pt x="36144" y="44772"/>
                  </a:cubicBezTo>
                  <a:cubicBezTo>
                    <a:pt x="35961" y="45386"/>
                    <a:pt x="35645" y="46009"/>
                    <a:pt x="35650" y="46628"/>
                  </a:cubicBezTo>
                  <a:cubicBezTo>
                    <a:pt x="35660" y="49025"/>
                    <a:pt x="35778" y="51422"/>
                    <a:pt x="35852" y="53824"/>
                  </a:cubicBezTo>
                  <a:cubicBezTo>
                    <a:pt x="35856" y="53984"/>
                    <a:pt x="35852" y="54145"/>
                    <a:pt x="35852" y="54447"/>
                  </a:cubicBezTo>
                  <a:cubicBezTo>
                    <a:pt x="33899" y="54676"/>
                    <a:pt x="31965" y="54905"/>
                    <a:pt x="29875" y="55149"/>
                  </a:cubicBezTo>
                  <a:cubicBezTo>
                    <a:pt x="29774" y="54057"/>
                    <a:pt x="29695" y="53077"/>
                    <a:pt x="29586" y="52096"/>
                  </a:cubicBezTo>
                  <a:cubicBezTo>
                    <a:pt x="29558" y="51876"/>
                    <a:pt x="29389" y="51674"/>
                    <a:pt x="29352" y="51455"/>
                  </a:cubicBezTo>
                  <a:cubicBezTo>
                    <a:pt x="29261" y="50895"/>
                    <a:pt x="29206" y="50332"/>
                    <a:pt x="29147" y="49768"/>
                  </a:cubicBezTo>
                  <a:cubicBezTo>
                    <a:pt x="29118" y="49461"/>
                    <a:pt x="29156" y="49135"/>
                    <a:pt x="29086" y="48838"/>
                  </a:cubicBezTo>
                  <a:cubicBezTo>
                    <a:pt x="29018" y="48521"/>
                    <a:pt x="29059" y="48319"/>
                    <a:pt x="29362" y="48169"/>
                  </a:cubicBezTo>
                  <a:cubicBezTo>
                    <a:pt x="29591" y="48049"/>
                    <a:pt x="29875" y="47907"/>
                    <a:pt x="29549" y="47632"/>
                  </a:cubicBezTo>
                  <a:cubicBezTo>
                    <a:pt x="30370" y="47191"/>
                    <a:pt x="31177" y="46834"/>
                    <a:pt x="31901" y="46353"/>
                  </a:cubicBezTo>
                  <a:cubicBezTo>
                    <a:pt x="33332" y="45390"/>
                    <a:pt x="34353" y="44038"/>
                    <a:pt x="35115" y="42526"/>
                  </a:cubicBezTo>
                  <a:cubicBezTo>
                    <a:pt x="35384" y="41989"/>
                    <a:pt x="35389" y="41274"/>
                    <a:pt x="35371" y="40647"/>
                  </a:cubicBezTo>
                  <a:cubicBezTo>
                    <a:pt x="35334" y="39611"/>
                    <a:pt x="35192" y="38575"/>
                    <a:pt x="35073" y="37539"/>
                  </a:cubicBezTo>
                  <a:cubicBezTo>
                    <a:pt x="35041" y="37260"/>
                    <a:pt x="35137" y="37140"/>
                    <a:pt x="35376" y="36989"/>
                  </a:cubicBezTo>
                  <a:cubicBezTo>
                    <a:pt x="39280" y="34514"/>
                    <a:pt x="43648" y="33840"/>
                    <a:pt x="48145" y="33716"/>
                  </a:cubicBezTo>
                  <a:cubicBezTo>
                    <a:pt x="49168" y="33688"/>
                    <a:pt x="50191" y="33674"/>
                    <a:pt x="51214" y="33674"/>
                  </a:cubicBezTo>
                  <a:close/>
                  <a:moveTo>
                    <a:pt x="80165" y="34055"/>
                  </a:moveTo>
                  <a:cubicBezTo>
                    <a:pt x="80165" y="34528"/>
                    <a:pt x="80170" y="34995"/>
                    <a:pt x="80165" y="35466"/>
                  </a:cubicBezTo>
                  <a:cubicBezTo>
                    <a:pt x="80138" y="38194"/>
                    <a:pt x="80024" y="40926"/>
                    <a:pt x="80097" y="43653"/>
                  </a:cubicBezTo>
                  <a:cubicBezTo>
                    <a:pt x="80249" y="49305"/>
                    <a:pt x="81133" y="54842"/>
                    <a:pt x="83031" y="60191"/>
                  </a:cubicBezTo>
                  <a:cubicBezTo>
                    <a:pt x="83104" y="60401"/>
                    <a:pt x="83151" y="60631"/>
                    <a:pt x="83274" y="60805"/>
                  </a:cubicBezTo>
                  <a:cubicBezTo>
                    <a:pt x="83429" y="61024"/>
                    <a:pt x="83650" y="61199"/>
                    <a:pt x="83837" y="61392"/>
                  </a:cubicBezTo>
                  <a:cubicBezTo>
                    <a:pt x="84030" y="61194"/>
                    <a:pt x="84291" y="61024"/>
                    <a:pt x="84401" y="60791"/>
                  </a:cubicBezTo>
                  <a:cubicBezTo>
                    <a:pt x="85415" y="58696"/>
                    <a:pt x="86399" y="56592"/>
                    <a:pt x="87394" y="54493"/>
                  </a:cubicBezTo>
                  <a:cubicBezTo>
                    <a:pt x="87439" y="54396"/>
                    <a:pt x="87508" y="54314"/>
                    <a:pt x="87614" y="54145"/>
                  </a:cubicBezTo>
                  <a:cubicBezTo>
                    <a:pt x="87898" y="54520"/>
                    <a:pt x="88186" y="54827"/>
                    <a:pt x="88394" y="55181"/>
                  </a:cubicBezTo>
                  <a:cubicBezTo>
                    <a:pt x="89567" y="57206"/>
                    <a:pt x="91240" y="58807"/>
                    <a:pt x="92843" y="60465"/>
                  </a:cubicBezTo>
                  <a:cubicBezTo>
                    <a:pt x="92953" y="60585"/>
                    <a:pt x="93091" y="60681"/>
                    <a:pt x="93224" y="60782"/>
                  </a:cubicBezTo>
                  <a:cubicBezTo>
                    <a:pt x="93474" y="60969"/>
                    <a:pt x="93705" y="61062"/>
                    <a:pt x="93897" y="61062"/>
                  </a:cubicBezTo>
                  <a:cubicBezTo>
                    <a:pt x="94234" y="61062"/>
                    <a:pt x="94455" y="60779"/>
                    <a:pt x="94467" y="60223"/>
                  </a:cubicBezTo>
                  <a:cubicBezTo>
                    <a:pt x="94494" y="59040"/>
                    <a:pt x="94411" y="57848"/>
                    <a:pt x="94324" y="56666"/>
                  </a:cubicBezTo>
                  <a:cubicBezTo>
                    <a:pt x="94136" y="54053"/>
                    <a:pt x="93857" y="51445"/>
                    <a:pt x="93728" y="48832"/>
                  </a:cubicBezTo>
                  <a:cubicBezTo>
                    <a:pt x="93632" y="46802"/>
                    <a:pt x="93659" y="44767"/>
                    <a:pt x="93728" y="42736"/>
                  </a:cubicBezTo>
                  <a:cubicBezTo>
                    <a:pt x="93796" y="40601"/>
                    <a:pt x="94265" y="38510"/>
                    <a:pt x="94957" y="36503"/>
                  </a:cubicBezTo>
                  <a:cubicBezTo>
                    <a:pt x="95227" y="35724"/>
                    <a:pt x="95914" y="35060"/>
                    <a:pt x="96506" y="34431"/>
                  </a:cubicBezTo>
                  <a:cubicBezTo>
                    <a:pt x="96702" y="34223"/>
                    <a:pt x="96960" y="34083"/>
                    <a:pt x="97260" y="34083"/>
                  </a:cubicBezTo>
                  <a:cubicBezTo>
                    <a:pt x="97437" y="34083"/>
                    <a:pt x="97629" y="34131"/>
                    <a:pt x="97831" y="34244"/>
                  </a:cubicBezTo>
                  <a:cubicBezTo>
                    <a:pt x="98247" y="34473"/>
                    <a:pt x="98784" y="34477"/>
                    <a:pt x="99265" y="34596"/>
                  </a:cubicBezTo>
                  <a:cubicBezTo>
                    <a:pt x="99563" y="34669"/>
                    <a:pt x="99856" y="34770"/>
                    <a:pt x="100200" y="34871"/>
                  </a:cubicBezTo>
                  <a:cubicBezTo>
                    <a:pt x="99916" y="36970"/>
                    <a:pt x="100401" y="38657"/>
                    <a:pt x="102656" y="39331"/>
                  </a:cubicBezTo>
                  <a:cubicBezTo>
                    <a:pt x="102976" y="39426"/>
                    <a:pt x="103326" y="39470"/>
                    <a:pt x="103687" y="39470"/>
                  </a:cubicBezTo>
                  <a:cubicBezTo>
                    <a:pt x="105019" y="39470"/>
                    <a:pt x="106510" y="38864"/>
                    <a:pt x="107213" y="37938"/>
                  </a:cubicBezTo>
                  <a:cubicBezTo>
                    <a:pt x="107547" y="38144"/>
                    <a:pt x="107873" y="38382"/>
                    <a:pt x="108226" y="38552"/>
                  </a:cubicBezTo>
                  <a:cubicBezTo>
                    <a:pt x="108588" y="38722"/>
                    <a:pt x="108977" y="38827"/>
                    <a:pt x="109450" y="38992"/>
                  </a:cubicBezTo>
                  <a:lnTo>
                    <a:pt x="109450" y="39610"/>
                  </a:lnTo>
                  <a:cubicBezTo>
                    <a:pt x="109450" y="46889"/>
                    <a:pt x="109486" y="54168"/>
                    <a:pt x="109440" y="61447"/>
                  </a:cubicBezTo>
                  <a:cubicBezTo>
                    <a:pt x="109404" y="67730"/>
                    <a:pt x="109253" y="74014"/>
                    <a:pt x="109187" y="80299"/>
                  </a:cubicBezTo>
                  <a:cubicBezTo>
                    <a:pt x="109151" y="83741"/>
                    <a:pt x="109197" y="87188"/>
                    <a:pt x="109206" y="90634"/>
                  </a:cubicBezTo>
                  <a:cubicBezTo>
                    <a:pt x="109206" y="90891"/>
                    <a:pt x="109247" y="91143"/>
                    <a:pt x="109269" y="91408"/>
                  </a:cubicBezTo>
                  <a:lnTo>
                    <a:pt x="109013" y="91408"/>
                  </a:lnTo>
                  <a:cubicBezTo>
                    <a:pt x="109004" y="91463"/>
                    <a:pt x="108972" y="91541"/>
                    <a:pt x="108995" y="91564"/>
                  </a:cubicBezTo>
                  <a:cubicBezTo>
                    <a:pt x="109503" y="92041"/>
                    <a:pt x="109357" y="92660"/>
                    <a:pt x="109353" y="93247"/>
                  </a:cubicBezTo>
                  <a:cubicBezTo>
                    <a:pt x="109340" y="97574"/>
                    <a:pt x="109330" y="101901"/>
                    <a:pt x="109320" y="106228"/>
                  </a:cubicBezTo>
                  <a:lnTo>
                    <a:pt x="109320" y="107125"/>
                  </a:lnTo>
                  <a:cubicBezTo>
                    <a:pt x="108930" y="106878"/>
                    <a:pt x="108587" y="106712"/>
                    <a:pt x="108307" y="106474"/>
                  </a:cubicBezTo>
                  <a:cubicBezTo>
                    <a:pt x="105383" y="103971"/>
                    <a:pt x="102009" y="102486"/>
                    <a:pt x="98223" y="101794"/>
                  </a:cubicBezTo>
                  <a:cubicBezTo>
                    <a:pt x="95881" y="101369"/>
                    <a:pt x="93580" y="100745"/>
                    <a:pt x="91183" y="100677"/>
                  </a:cubicBezTo>
                  <a:cubicBezTo>
                    <a:pt x="90981" y="100671"/>
                    <a:pt x="90781" y="100668"/>
                    <a:pt x="90580" y="100668"/>
                  </a:cubicBezTo>
                  <a:cubicBezTo>
                    <a:pt x="87958" y="100668"/>
                    <a:pt x="85414" y="101166"/>
                    <a:pt x="82909" y="101928"/>
                  </a:cubicBezTo>
                  <a:cubicBezTo>
                    <a:pt x="81842" y="102253"/>
                    <a:pt x="80723" y="102450"/>
                    <a:pt x="79710" y="102894"/>
                  </a:cubicBezTo>
                  <a:cubicBezTo>
                    <a:pt x="78552" y="103408"/>
                    <a:pt x="77475" y="104114"/>
                    <a:pt x="76379" y="104774"/>
                  </a:cubicBezTo>
                  <a:cubicBezTo>
                    <a:pt x="74362" y="105997"/>
                    <a:pt x="72410" y="107322"/>
                    <a:pt x="70622" y="109087"/>
                  </a:cubicBezTo>
                  <a:lnTo>
                    <a:pt x="70622" y="108382"/>
                  </a:lnTo>
                  <a:cubicBezTo>
                    <a:pt x="70645" y="102391"/>
                    <a:pt x="70691" y="96396"/>
                    <a:pt x="70677" y="90400"/>
                  </a:cubicBezTo>
                  <a:cubicBezTo>
                    <a:pt x="70673" y="87856"/>
                    <a:pt x="70554" y="85312"/>
                    <a:pt x="70472" y="82763"/>
                  </a:cubicBezTo>
                  <a:cubicBezTo>
                    <a:pt x="70379" y="79816"/>
                    <a:pt x="70201" y="76875"/>
                    <a:pt x="70192" y="73926"/>
                  </a:cubicBezTo>
                  <a:cubicBezTo>
                    <a:pt x="70187" y="71177"/>
                    <a:pt x="70375" y="68431"/>
                    <a:pt x="70444" y="65680"/>
                  </a:cubicBezTo>
                  <a:cubicBezTo>
                    <a:pt x="70526" y="62165"/>
                    <a:pt x="70581" y="58645"/>
                    <a:pt x="70627" y="55125"/>
                  </a:cubicBezTo>
                  <a:cubicBezTo>
                    <a:pt x="70671" y="52140"/>
                    <a:pt x="70701" y="49153"/>
                    <a:pt x="70714" y="46164"/>
                  </a:cubicBezTo>
                  <a:cubicBezTo>
                    <a:pt x="70728" y="43231"/>
                    <a:pt x="70714" y="40302"/>
                    <a:pt x="70710" y="37368"/>
                  </a:cubicBezTo>
                  <a:cubicBezTo>
                    <a:pt x="70710" y="36630"/>
                    <a:pt x="70829" y="36443"/>
                    <a:pt x="71511" y="36199"/>
                  </a:cubicBezTo>
                  <a:cubicBezTo>
                    <a:pt x="71906" y="36058"/>
                    <a:pt x="72304" y="35938"/>
                    <a:pt x="72689" y="35810"/>
                  </a:cubicBezTo>
                  <a:cubicBezTo>
                    <a:pt x="72841" y="36567"/>
                    <a:pt x="72923" y="37276"/>
                    <a:pt x="73135" y="37955"/>
                  </a:cubicBezTo>
                  <a:cubicBezTo>
                    <a:pt x="73442" y="38963"/>
                    <a:pt x="74110" y="39479"/>
                    <a:pt x="75020" y="39479"/>
                  </a:cubicBezTo>
                  <a:cubicBezTo>
                    <a:pt x="75264" y="39479"/>
                    <a:pt x="75526" y="39441"/>
                    <a:pt x="75802" y="39367"/>
                  </a:cubicBezTo>
                  <a:cubicBezTo>
                    <a:pt x="77695" y="38853"/>
                    <a:pt x="78722" y="37525"/>
                    <a:pt x="78745" y="35563"/>
                  </a:cubicBezTo>
                  <a:lnTo>
                    <a:pt x="78745" y="35508"/>
                  </a:lnTo>
                  <a:cubicBezTo>
                    <a:pt x="78758" y="34192"/>
                    <a:pt x="78758" y="34192"/>
                    <a:pt x="80165" y="34055"/>
                  </a:cubicBezTo>
                  <a:close/>
                  <a:moveTo>
                    <a:pt x="1669" y="102611"/>
                  </a:moveTo>
                  <a:cubicBezTo>
                    <a:pt x="2823" y="103024"/>
                    <a:pt x="4056" y="103459"/>
                    <a:pt x="5280" y="103908"/>
                  </a:cubicBezTo>
                  <a:cubicBezTo>
                    <a:pt x="5390" y="103945"/>
                    <a:pt x="5518" y="104036"/>
                    <a:pt x="5560" y="104137"/>
                  </a:cubicBezTo>
                  <a:cubicBezTo>
                    <a:pt x="6000" y="105205"/>
                    <a:pt x="6856" y="105939"/>
                    <a:pt x="7636" y="106727"/>
                  </a:cubicBezTo>
                  <a:cubicBezTo>
                    <a:pt x="8557" y="107662"/>
                    <a:pt x="9496" y="108579"/>
                    <a:pt x="10432" y="109505"/>
                  </a:cubicBezTo>
                  <a:cubicBezTo>
                    <a:pt x="10400" y="109564"/>
                    <a:pt x="10368" y="109619"/>
                    <a:pt x="10335" y="109678"/>
                  </a:cubicBezTo>
                  <a:cubicBezTo>
                    <a:pt x="9487" y="109367"/>
                    <a:pt x="8635" y="109065"/>
                    <a:pt x="7797" y="108739"/>
                  </a:cubicBezTo>
                  <a:cubicBezTo>
                    <a:pt x="6756" y="108336"/>
                    <a:pt x="5702" y="107959"/>
                    <a:pt x="4694" y="107483"/>
                  </a:cubicBezTo>
                  <a:cubicBezTo>
                    <a:pt x="3544" y="106938"/>
                    <a:pt x="2439" y="106301"/>
                    <a:pt x="1312" y="105700"/>
                  </a:cubicBezTo>
                  <a:cubicBezTo>
                    <a:pt x="977" y="105526"/>
                    <a:pt x="940" y="105279"/>
                    <a:pt x="1045" y="104921"/>
                  </a:cubicBezTo>
                  <a:cubicBezTo>
                    <a:pt x="1289" y="104124"/>
                    <a:pt x="1481" y="103312"/>
                    <a:pt x="1669" y="102611"/>
                  </a:cubicBezTo>
                  <a:close/>
                  <a:moveTo>
                    <a:pt x="107387" y="107114"/>
                  </a:moveTo>
                  <a:cubicBezTo>
                    <a:pt x="107413" y="107114"/>
                    <a:pt x="107439" y="107114"/>
                    <a:pt x="107465" y="107116"/>
                  </a:cubicBezTo>
                  <a:cubicBezTo>
                    <a:pt x="107749" y="107135"/>
                    <a:pt x="108024" y="107263"/>
                    <a:pt x="107974" y="107661"/>
                  </a:cubicBezTo>
                  <a:lnTo>
                    <a:pt x="107974" y="107662"/>
                  </a:lnTo>
                  <a:cubicBezTo>
                    <a:pt x="107955" y="107791"/>
                    <a:pt x="108016" y="107928"/>
                    <a:pt x="108043" y="108088"/>
                  </a:cubicBezTo>
                  <a:cubicBezTo>
                    <a:pt x="95836" y="108830"/>
                    <a:pt x="83535" y="108793"/>
                    <a:pt x="71265" y="109815"/>
                  </a:cubicBezTo>
                  <a:cubicBezTo>
                    <a:pt x="71801" y="109298"/>
                    <a:pt x="72126" y="108623"/>
                    <a:pt x="73052" y="108601"/>
                  </a:cubicBezTo>
                  <a:cubicBezTo>
                    <a:pt x="77539" y="108500"/>
                    <a:pt x="82026" y="108316"/>
                    <a:pt x="86514" y="108179"/>
                  </a:cubicBezTo>
                  <a:cubicBezTo>
                    <a:pt x="90437" y="108055"/>
                    <a:pt x="94356" y="108000"/>
                    <a:pt x="98275" y="107826"/>
                  </a:cubicBezTo>
                  <a:cubicBezTo>
                    <a:pt x="101020" y="107707"/>
                    <a:pt x="103757" y="107436"/>
                    <a:pt x="106493" y="107226"/>
                  </a:cubicBezTo>
                  <a:cubicBezTo>
                    <a:pt x="106793" y="107204"/>
                    <a:pt x="107091" y="107114"/>
                    <a:pt x="107387" y="107114"/>
                  </a:cubicBezTo>
                  <a:close/>
                  <a:moveTo>
                    <a:pt x="32839" y="107127"/>
                  </a:moveTo>
                  <a:cubicBezTo>
                    <a:pt x="32864" y="107127"/>
                    <a:pt x="32889" y="107128"/>
                    <a:pt x="32914" y="107130"/>
                  </a:cubicBezTo>
                  <a:cubicBezTo>
                    <a:pt x="34867" y="107291"/>
                    <a:pt x="36810" y="107538"/>
                    <a:pt x="38763" y="107630"/>
                  </a:cubicBezTo>
                  <a:cubicBezTo>
                    <a:pt x="42315" y="107795"/>
                    <a:pt x="45872" y="107868"/>
                    <a:pt x="49424" y="107984"/>
                  </a:cubicBezTo>
                  <a:cubicBezTo>
                    <a:pt x="55029" y="108163"/>
                    <a:pt x="60635" y="108345"/>
                    <a:pt x="66241" y="108529"/>
                  </a:cubicBezTo>
                  <a:cubicBezTo>
                    <a:pt x="66731" y="108542"/>
                    <a:pt x="67226" y="108560"/>
                    <a:pt x="67716" y="108624"/>
                  </a:cubicBezTo>
                  <a:cubicBezTo>
                    <a:pt x="67895" y="108647"/>
                    <a:pt x="68065" y="108794"/>
                    <a:pt x="68216" y="108918"/>
                  </a:cubicBezTo>
                  <a:cubicBezTo>
                    <a:pt x="68524" y="109170"/>
                    <a:pt x="68812" y="109440"/>
                    <a:pt x="69110" y="109707"/>
                  </a:cubicBezTo>
                  <a:cubicBezTo>
                    <a:pt x="69087" y="109775"/>
                    <a:pt x="69069" y="109839"/>
                    <a:pt x="69046" y="109907"/>
                  </a:cubicBezTo>
                  <a:cubicBezTo>
                    <a:pt x="56799" y="108794"/>
                    <a:pt x="44501" y="108830"/>
                    <a:pt x="32296" y="108089"/>
                  </a:cubicBezTo>
                  <a:cubicBezTo>
                    <a:pt x="32323" y="107933"/>
                    <a:pt x="32378" y="107795"/>
                    <a:pt x="32364" y="107667"/>
                  </a:cubicBezTo>
                  <a:cubicBezTo>
                    <a:pt x="32334" y="107285"/>
                    <a:pt x="32540" y="107127"/>
                    <a:pt x="32839" y="107127"/>
                  </a:cubicBezTo>
                  <a:close/>
                  <a:moveTo>
                    <a:pt x="23246" y="107045"/>
                  </a:moveTo>
                  <a:cubicBezTo>
                    <a:pt x="23635" y="107045"/>
                    <a:pt x="23973" y="107148"/>
                    <a:pt x="24384" y="107351"/>
                  </a:cubicBezTo>
                  <a:cubicBezTo>
                    <a:pt x="25296" y="107799"/>
                    <a:pt x="26360" y="107965"/>
                    <a:pt x="27378" y="108175"/>
                  </a:cubicBezTo>
                  <a:cubicBezTo>
                    <a:pt x="28683" y="108445"/>
                    <a:pt x="30003" y="108638"/>
                    <a:pt x="31320" y="108872"/>
                  </a:cubicBezTo>
                  <a:cubicBezTo>
                    <a:pt x="31493" y="108905"/>
                    <a:pt x="31663" y="108968"/>
                    <a:pt x="31833" y="109015"/>
                  </a:cubicBezTo>
                  <a:cubicBezTo>
                    <a:pt x="31833" y="109069"/>
                    <a:pt x="31827" y="109120"/>
                    <a:pt x="31827" y="109175"/>
                  </a:cubicBezTo>
                  <a:cubicBezTo>
                    <a:pt x="30508" y="109303"/>
                    <a:pt x="29187" y="109450"/>
                    <a:pt x="27862" y="109550"/>
                  </a:cubicBezTo>
                  <a:cubicBezTo>
                    <a:pt x="25910" y="109697"/>
                    <a:pt x="23958" y="109816"/>
                    <a:pt x="22004" y="109945"/>
                  </a:cubicBezTo>
                  <a:cubicBezTo>
                    <a:pt x="21923" y="109950"/>
                    <a:pt x="21841" y="109953"/>
                    <a:pt x="21759" y="109953"/>
                  </a:cubicBezTo>
                  <a:cubicBezTo>
                    <a:pt x="21639" y="109953"/>
                    <a:pt x="21519" y="109947"/>
                    <a:pt x="21400" y="109936"/>
                  </a:cubicBezTo>
                  <a:cubicBezTo>
                    <a:pt x="20198" y="109839"/>
                    <a:pt x="20039" y="109669"/>
                    <a:pt x="19993" y="108491"/>
                  </a:cubicBezTo>
                  <a:cubicBezTo>
                    <a:pt x="19974" y="108106"/>
                    <a:pt x="19928" y="107726"/>
                    <a:pt x="19901" y="107368"/>
                  </a:cubicBezTo>
                  <a:cubicBezTo>
                    <a:pt x="20910" y="107273"/>
                    <a:pt x="21905" y="107208"/>
                    <a:pt x="22889" y="107071"/>
                  </a:cubicBezTo>
                  <a:cubicBezTo>
                    <a:pt x="23015" y="107053"/>
                    <a:pt x="23132" y="107045"/>
                    <a:pt x="23246" y="107045"/>
                  </a:cubicBezTo>
                  <a:close/>
                  <a:moveTo>
                    <a:pt x="89434" y="1"/>
                  </a:moveTo>
                  <a:cubicBezTo>
                    <a:pt x="88119" y="1"/>
                    <a:pt x="86804" y="172"/>
                    <a:pt x="85497" y="457"/>
                  </a:cubicBezTo>
                  <a:cubicBezTo>
                    <a:pt x="83435" y="911"/>
                    <a:pt x="81588" y="1896"/>
                    <a:pt x="80025" y="3262"/>
                  </a:cubicBezTo>
                  <a:cubicBezTo>
                    <a:pt x="77879" y="5132"/>
                    <a:pt x="76756" y="7649"/>
                    <a:pt x="76220" y="10407"/>
                  </a:cubicBezTo>
                  <a:cubicBezTo>
                    <a:pt x="76028" y="11379"/>
                    <a:pt x="75968" y="12388"/>
                    <a:pt x="75936" y="13388"/>
                  </a:cubicBezTo>
                  <a:cubicBezTo>
                    <a:pt x="75900" y="14482"/>
                    <a:pt x="76169" y="15487"/>
                    <a:pt x="77091" y="16229"/>
                  </a:cubicBezTo>
                  <a:cubicBezTo>
                    <a:pt x="77636" y="16669"/>
                    <a:pt x="77604" y="16848"/>
                    <a:pt x="77137" y="17366"/>
                  </a:cubicBezTo>
                  <a:cubicBezTo>
                    <a:pt x="76339" y="18250"/>
                    <a:pt x="75385" y="18846"/>
                    <a:pt x="74213" y="19093"/>
                  </a:cubicBezTo>
                  <a:cubicBezTo>
                    <a:pt x="73241" y="19299"/>
                    <a:pt x="72398" y="19762"/>
                    <a:pt x="71668" y="20446"/>
                  </a:cubicBezTo>
                  <a:cubicBezTo>
                    <a:pt x="70885" y="21184"/>
                    <a:pt x="70734" y="21802"/>
                    <a:pt x="71150" y="22815"/>
                  </a:cubicBezTo>
                  <a:cubicBezTo>
                    <a:pt x="71388" y="23393"/>
                    <a:pt x="71665" y="23951"/>
                    <a:pt x="71897" y="24529"/>
                  </a:cubicBezTo>
                  <a:cubicBezTo>
                    <a:pt x="72265" y="25419"/>
                    <a:pt x="72576" y="26262"/>
                    <a:pt x="72122" y="27293"/>
                  </a:cubicBezTo>
                  <a:cubicBezTo>
                    <a:pt x="71645" y="28374"/>
                    <a:pt x="72489" y="29548"/>
                    <a:pt x="73708" y="29759"/>
                  </a:cubicBezTo>
                  <a:cubicBezTo>
                    <a:pt x="73910" y="29793"/>
                    <a:pt x="74107" y="29809"/>
                    <a:pt x="74300" y="29809"/>
                  </a:cubicBezTo>
                  <a:cubicBezTo>
                    <a:pt x="75209" y="29809"/>
                    <a:pt x="76031" y="29455"/>
                    <a:pt x="76847" y="29016"/>
                  </a:cubicBezTo>
                  <a:cubicBezTo>
                    <a:pt x="77297" y="28774"/>
                    <a:pt x="77838" y="28589"/>
                    <a:pt x="78332" y="28589"/>
                  </a:cubicBezTo>
                  <a:cubicBezTo>
                    <a:pt x="78919" y="28589"/>
                    <a:pt x="79460" y="28497"/>
                    <a:pt x="79978" y="28292"/>
                  </a:cubicBezTo>
                  <a:cubicBezTo>
                    <a:pt x="80152" y="28227"/>
                    <a:pt x="80318" y="28145"/>
                    <a:pt x="80487" y="28054"/>
                  </a:cubicBezTo>
                  <a:cubicBezTo>
                    <a:pt x="81179" y="27669"/>
                    <a:pt x="81440" y="27119"/>
                    <a:pt x="81243" y="26354"/>
                  </a:cubicBezTo>
                  <a:cubicBezTo>
                    <a:pt x="81156" y="26018"/>
                    <a:pt x="80991" y="25703"/>
                    <a:pt x="80872" y="25377"/>
                  </a:cubicBezTo>
                  <a:cubicBezTo>
                    <a:pt x="80734" y="24992"/>
                    <a:pt x="80606" y="24602"/>
                    <a:pt x="80514" y="24337"/>
                  </a:cubicBezTo>
                  <a:cubicBezTo>
                    <a:pt x="81004" y="24030"/>
                    <a:pt x="81518" y="23864"/>
                    <a:pt x="81747" y="23517"/>
                  </a:cubicBezTo>
                  <a:cubicBezTo>
                    <a:pt x="81976" y="23163"/>
                    <a:pt x="81921" y="22627"/>
                    <a:pt x="81982" y="22229"/>
                  </a:cubicBezTo>
                  <a:cubicBezTo>
                    <a:pt x="83237" y="22535"/>
                    <a:pt x="84544" y="22852"/>
                    <a:pt x="85937" y="23191"/>
                  </a:cubicBezTo>
                  <a:cubicBezTo>
                    <a:pt x="85817" y="24506"/>
                    <a:pt x="85689" y="25900"/>
                    <a:pt x="85565" y="27266"/>
                  </a:cubicBezTo>
                  <a:cubicBezTo>
                    <a:pt x="85217" y="27362"/>
                    <a:pt x="84919" y="27408"/>
                    <a:pt x="84653" y="27518"/>
                  </a:cubicBezTo>
                  <a:cubicBezTo>
                    <a:pt x="83226" y="28098"/>
                    <a:pt x="81803" y="28682"/>
                    <a:pt x="80381" y="29268"/>
                  </a:cubicBezTo>
                  <a:cubicBezTo>
                    <a:pt x="79298" y="29714"/>
                    <a:pt x="78218" y="30162"/>
                    <a:pt x="77141" y="30616"/>
                  </a:cubicBezTo>
                  <a:cubicBezTo>
                    <a:pt x="76811" y="30753"/>
                    <a:pt x="76454" y="30965"/>
                    <a:pt x="76252" y="31244"/>
                  </a:cubicBezTo>
                  <a:cubicBezTo>
                    <a:pt x="75972" y="31634"/>
                    <a:pt x="75619" y="31685"/>
                    <a:pt x="75215" y="31730"/>
                  </a:cubicBezTo>
                  <a:cubicBezTo>
                    <a:pt x="74514" y="31807"/>
                    <a:pt x="73974" y="32120"/>
                    <a:pt x="73675" y="32802"/>
                  </a:cubicBezTo>
                  <a:cubicBezTo>
                    <a:pt x="73387" y="33467"/>
                    <a:pt x="73212" y="34279"/>
                    <a:pt x="72718" y="34727"/>
                  </a:cubicBezTo>
                  <a:cubicBezTo>
                    <a:pt x="72213" y="35181"/>
                    <a:pt x="71370" y="35241"/>
                    <a:pt x="70692" y="35520"/>
                  </a:cubicBezTo>
                  <a:cubicBezTo>
                    <a:pt x="70516" y="35593"/>
                    <a:pt x="70354" y="35624"/>
                    <a:pt x="70192" y="35624"/>
                  </a:cubicBezTo>
                  <a:cubicBezTo>
                    <a:pt x="70016" y="35624"/>
                    <a:pt x="69840" y="35587"/>
                    <a:pt x="69647" y="35526"/>
                  </a:cubicBezTo>
                  <a:cubicBezTo>
                    <a:pt x="67501" y="34842"/>
                    <a:pt x="65379" y="34031"/>
                    <a:pt x="63180" y="33587"/>
                  </a:cubicBezTo>
                  <a:cubicBezTo>
                    <a:pt x="61058" y="33155"/>
                    <a:pt x="58862" y="33023"/>
                    <a:pt x="56685" y="32917"/>
                  </a:cubicBezTo>
                  <a:cubicBezTo>
                    <a:pt x="54644" y="32819"/>
                    <a:pt x="52602" y="32730"/>
                    <a:pt x="50561" y="32730"/>
                  </a:cubicBezTo>
                  <a:cubicBezTo>
                    <a:pt x="48045" y="32730"/>
                    <a:pt x="45531" y="32865"/>
                    <a:pt x="43026" y="33279"/>
                  </a:cubicBezTo>
                  <a:cubicBezTo>
                    <a:pt x="41289" y="33568"/>
                    <a:pt x="39583" y="33981"/>
                    <a:pt x="37988" y="34746"/>
                  </a:cubicBezTo>
                  <a:cubicBezTo>
                    <a:pt x="36985" y="35227"/>
                    <a:pt x="36000" y="35745"/>
                    <a:pt x="35083" y="36208"/>
                  </a:cubicBezTo>
                  <a:cubicBezTo>
                    <a:pt x="34431" y="34733"/>
                    <a:pt x="33827" y="33243"/>
                    <a:pt x="33125" y="31799"/>
                  </a:cubicBezTo>
                  <a:cubicBezTo>
                    <a:pt x="32851" y="31226"/>
                    <a:pt x="32392" y="30736"/>
                    <a:pt x="31974" y="30241"/>
                  </a:cubicBezTo>
                  <a:cubicBezTo>
                    <a:pt x="31879" y="30130"/>
                    <a:pt x="31644" y="30135"/>
                    <a:pt x="31467" y="30094"/>
                  </a:cubicBezTo>
                  <a:lnTo>
                    <a:pt x="31467" y="30094"/>
                  </a:lnTo>
                  <a:cubicBezTo>
                    <a:pt x="31549" y="30296"/>
                    <a:pt x="31604" y="30511"/>
                    <a:pt x="31728" y="30685"/>
                  </a:cubicBezTo>
                  <a:cubicBezTo>
                    <a:pt x="31970" y="31024"/>
                    <a:pt x="32346" y="31300"/>
                    <a:pt x="32502" y="31670"/>
                  </a:cubicBezTo>
                  <a:cubicBezTo>
                    <a:pt x="33075" y="33037"/>
                    <a:pt x="33716" y="34394"/>
                    <a:pt x="34069" y="35823"/>
                  </a:cubicBezTo>
                  <a:cubicBezTo>
                    <a:pt x="34670" y="38239"/>
                    <a:pt x="35096" y="40663"/>
                    <a:pt x="33621" y="43033"/>
                  </a:cubicBezTo>
                  <a:cubicBezTo>
                    <a:pt x="33093" y="43881"/>
                    <a:pt x="32653" y="44752"/>
                    <a:pt x="31814" y="45311"/>
                  </a:cubicBezTo>
                  <a:cubicBezTo>
                    <a:pt x="29840" y="46640"/>
                    <a:pt x="27736" y="47695"/>
                    <a:pt x="25357" y="48107"/>
                  </a:cubicBezTo>
                  <a:cubicBezTo>
                    <a:pt x="24638" y="48231"/>
                    <a:pt x="23923" y="48391"/>
                    <a:pt x="23208" y="48551"/>
                  </a:cubicBezTo>
                  <a:cubicBezTo>
                    <a:pt x="22955" y="48606"/>
                    <a:pt x="22644" y="48685"/>
                    <a:pt x="22836" y="49047"/>
                  </a:cubicBezTo>
                  <a:cubicBezTo>
                    <a:pt x="23281" y="49876"/>
                    <a:pt x="24794" y="52375"/>
                    <a:pt x="24661" y="52425"/>
                  </a:cubicBezTo>
                  <a:cubicBezTo>
                    <a:pt x="24716" y="52567"/>
                    <a:pt x="24756" y="52668"/>
                    <a:pt x="24771" y="52704"/>
                  </a:cubicBezTo>
                  <a:cubicBezTo>
                    <a:pt x="23779" y="52603"/>
                    <a:pt x="22798" y="52508"/>
                    <a:pt x="21822" y="52402"/>
                  </a:cubicBezTo>
                  <a:cubicBezTo>
                    <a:pt x="21660" y="52382"/>
                    <a:pt x="21502" y="52331"/>
                    <a:pt x="21359" y="52251"/>
                  </a:cubicBezTo>
                  <a:cubicBezTo>
                    <a:pt x="20754" y="51940"/>
                    <a:pt x="20167" y="51591"/>
                    <a:pt x="19558" y="51289"/>
                  </a:cubicBezTo>
                  <a:cubicBezTo>
                    <a:pt x="18816" y="50926"/>
                    <a:pt x="17995" y="51014"/>
                    <a:pt x="17211" y="50899"/>
                  </a:cubicBezTo>
                  <a:cubicBezTo>
                    <a:pt x="17183" y="50894"/>
                    <a:pt x="17153" y="50891"/>
                    <a:pt x="17125" y="50890"/>
                  </a:cubicBezTo>
                  <a:cubicBezTo>
                    <a:pt x="17026" y="50878"/>
                    <a:pt x="16931" y="50873"/>
                    <a:pt x="16839" y="50873"/>
                  </a:cubicBezTo>
                  <a:cubicBezTo>
                    <a:pt x="16241" y="50873"/>
                    <a:pt x="15776" y="51111"/>
                    <a:pt x="15387" y="51504"/>
                  </a:cubicBezTo>
                  <a:cubicBezTo>
                    <a:pt x="14397" y="52512"/>
                    <a:pt x="13714" y="53723"/>
                    <a:pt x="13444" y="55129"/>
                  </a:cubicBezTo>
                  <a:cubicBezTo>
                    <a:pt x="13173" y="56513"/>
                    <a:pt x="13141" y="57861"/>
                    <a:pt x="14154" y="59026"/>
                  </a:cubicBezTo>
                  <a:cubicBezTo>
                    <a:pt x="14232" y="59117"/>
                    <a:pt x="14227" y="59338"/>
                    <a:pt x="14186" y="59475"/>
                  </a:cubicBezTo>
                  <a:cubicBezTo>
                    <a:pt x="13966" y="60286"/>
                    <a:pt x="13806" y="61130"/>
                    <a:pt x="13476" y="61895"/>
                  </a:cubicBezTo>
                  <a:cubicBezTo>
                    <a:pt x="12197" y="64870"/>
                    <a:pt x="11389" y="67991"/>
                    <a:pt x="10432" y="71067"/>
                  </a:cubicBezTo>
                  <a:cubicBezTo>
                    <a:pt x="10239" y="71690"/>
                    <a:pt x="10299" y="72245"/>
                    <a:pt x="10712" y="72699"/>
                  </a:cubicBezTo>
                  <a:cubicBezTo>
                    <a:pt x="10981" y="73001"/>
                    <a:pt x="10913" y="73217"/>
                    <a:pt x="10798" y="73519"/>
                  </a:cubicBezTo>
                  <a:cubicBezTo>
                    <a:pt x="9611" y="76595"/>
                    <a:pt x="8415" y="79666"/>
                    <a:pt x="7260" y="82755"/>
                  </a:cubicBezTo>
                  <a:cubicBezTo>
                    <a:pt x="5931" y="86320"/>
                    <a:pt x="4647" y="89909"/>
                    <a:pt x="3332" y="93485"/>
                  </a:cubicBezTo>
                  <a:cubicBezTo>
                    <a:pt x="2585" y="95529"/>
                    <a:pt x="1801" y="97565"/>
                    <a:pt x="1063" y="99614"/>
                  </a:cubicBezTo>
                  <a:cubicBezTo>
                    <a:pt x="728" y="100539"/>
                    <a:pt x="376" y="101506"/>
                    <a:pt x="1315" y="102216"/>
                  </a:cubicBezTo>
                  <a:cubicBezTo>
                    <a:pt x="1178" y="102427"/>
                    <a:pt x="1035" y="102570"/>
                    <a:pt x="976" y="102740"/>
                  </a:cubicBezTo>
                  <a:cubicBezTo>
                    <a:pt x="738" y="103371"/>
                    <a:pt x="518" y="104013"/>
                    <a:pt x="307" y="104660"/>
                  </a:cubicBezTo>
                  <a:cubicBezTo>
                    <a:pt x="0" y="105590"/>
                    <a:pt x="105" y="105828"/>
                    <a:pt x="884" y="106424"/>
                  </a:cubicBezTo>
                  <a:cubicBezTo>
                    <a:pt x="2219" y="107437"/>
                    <a:pt x="3736" y="108066"/>
                    <a:pt x="5293" y="108615"/>
                  </a:cubicBezTo>
                  <a:cubicBezTo>
                    <a:pt x="7016" y="109225"/>
                    <a:pt x="8722" y="109881"/>
                    <a:pt x="10449" y="110485"/>
                  </a:cubicBezTo>
                  <a:cubicBezTo>
                    <a:pt x="10672" y="110563"/>
                    <a:pt x="10933" y="110675"/>
                    <a:pt x="11171" y="110675"/>
                  </a:cubicBezTo>
                  <a:cubicBezTo>
                    <a:pt x="11356" y="110675"/>
                    <a:pt x="11527" y="110607"/>
                    <a:pt x="11655" y="110403"/>
                  </a:cubicBezTo>
                  <a:cubicBezTo>
                    <a:pt x="11989" y="109876"/>
                    <a:pt x="11536" y="109454"/>
                    <a:pt x="11211" y="109111"/>
                  </a:cubicBezTo>
                  <a:cubicBezTo>
                    <a:pt x="10239" y="108092"/>
                    <a:pt x="9221" y="107116"/>
                    <a:pt x="8232" y="106108"/>
                  </a:cubicBezTo>
                  <a:cubicBezTo>
                    <a:pt x="7700" y="105572"/>
                    <a:pt x="7195" y="105008"/>
                    <a:pt x="6600" y="104375"/>
                  </a:cubicBezTo>
                  <a:lnTo>
                    <a:pt x="6600" y="104375"/>
                  </a:lnTo>
                  <a:cubicBezTo>
                    <a:pt x="7173" y="104449"/>
                    <a:pt x="7586" y="104545"/>
                    <a:pt x="7998" y="104545"/>
                  </a:cubicBezTo>
                  <a:cubicBezTo>
                    <a:pt x="8516" y="104541"/>
                    <a:pt x="8635" y="104302"/>
                    <a:pt x="8480" y="103880"/>
                  </a:cubicBezTo>
                  <a:cubicBezTo>
                    <a:pt x="8772" y="103532"/>
                    <a:pt x="9094" y="103243"/>
                    <a:pt x="9296" y="102890"/>
                  </a:cubicBezTo>
                  <a:cubicBezTo>
                    <a:pt x="9882" y="101873"/>
                    <a:pt x="10459" y="100851"/>
                    <a:pt x="10959" y="99791"/>
                  </a:cubicBezTo>
                  <a:cubicBezTo>
                    <a:pt x="12188" y="97193"/>
                    <a:pt x="13370" y="94576"/>
                    <a:pt x="14567" y="91963"/>
                  </a:cubicBezTo>
                  <a:cubicBezTo>
                    <a:pt x="15520" y="89883"/>
                    <a:pt x="16450" y="87792"/>
                    <a:pt x="17431" y="85725"/>
                  </a:cubicBezTo>
                  <a:cubicBezTo>
                    <a:pt x="17994" y="84547"/>
                    <a:pt x="18632" y="83402"/>
                    <a:pt x="19237" y="82241"/>
                  </a:cubicBezTo>
                  <a:cubicBezTo>
                    <a:pt x="19279" y="82260"/>
                    <a:pt x="19325" y="82274"/>
                    <a:pt x="19365" y="82287"/>
                  </a:cubicBezTo>
                  <a:cubicBezTo>
                    <a:pt x="19278" y="83722"/>
                    <a:pt x="19164" y="85161"/>
                    <a:pt x="19100" y="86596"/>
                  </a:cubicBezTo>
                  <a:cubicBezTo>
                    <a:pt x="18911" y="90570"/>
                    <a:pt x="18696" y="94540"/>
                    <a:pt x="18581" y="98514"/>
                  </a:cubicBezTo>
                  <a:cubicBezTo>
                    <a:pt x="18503" y="101149"/>
                    <a:pt x="18577" y="103789"/>
                    <a:pt x="18568" y="106429"/>
                  </a:cubicBezTo>
                  <a:cubicBezTo>
                    <a:pt x="18568" y="107126"/>
                    <a:pt x="18642" y="107250"/>
                    <a:pt x="19237" y="107328"/>
                  </a:cubicBezTo>
                  <a:cubicBezTo>
                    <a:pt x="19237" y="107978"/>
                    <a:pt x="19228" y="108615"/>
                    <a:pt x="19241" y="109253"/>
                  </a:cubicBezTo>
                  <a:cubicBezTo>
                    <a:pt x="19251" y="109867"/>
                    <a:pt x="19535" y="110334"/>
                    <a:pt x="20140" y="110485"/>
                  </a:cubicBezTo>
                  <a:cubicBezTo>
                    <a:pt x="20714" y="110631"/>
                    <a:pt x="21317" y="110780"/>
                    <a:pt x="21902" y="110780"/>
                  </a:cubicBezTo>
                  <a:cubicBezTo>
                    <a:pt x="21943" y="110780"/>
                    <a:pt x="21984" y="110780"/>
                    <a:pt x="22024" y="110778"/>
                  </a:cubicBezTo>
                  <a:cubicBezTo>
                    <a:pt x="23688" y="110733"/>
                    <a:pt x="25352" y="110614"/>
                    <a:pt x="27016" y="110471"/>
                  </a:cubicBezTo>
                  <a:cubicBezTo>
                    <a:pt x="28694" y="110330"/>
                    <a:pt x="30366" y="110137"/>
                    <a:pt x="32039" y="109949"/>
                  </a:cubicBezTo>
                  <a:cubicBezTo>
                    <a:pt x="32643" y="109880"/>
                    <a:pt x="33190" y="109697"/>
                    <a:pt x="33268" y="109005"/>
                  </a:cubicBezTo>
                  <a:cubicBezTo>
                    <a:pt x="35417" y="109106"/>
                    <a:pt x="37521" y="109215"/>
                    <a:pt x="39625" y="109307"/>
                  </a:cubicBezTo>
                  <a:cubicBezTo>
                    <a:pt x="45538" y="109560"/>
                    <a:pt x="51451" y="109789"/>
                    <a:pt x="57362" y="110064"/>
                  </a:cubicBezTo>
                  <a:cubicBezTo>
                    <a:pt x="60017" y="110183"/>
                    <a:pt x="62661" y="110444"/>
                    <a:pt x="65314" y="110550"/>
                  </a:cubicBezTo>
                  <a:cubicBezTo>
                    <a:pt x="67272" y="110626"/>
                    <a:pt x="69234" y="110706"/>
                    <a:pt x="71194" y="110706"/>
                  </a:cubicBezTo>
                  <a:cubicBezTo>
                    <a:pt x="71961" y="110706"/>
                    <a:pt x="72727" y="110694"/>
                    <a:pt x="73492" y="110664"/>
                  </a:cubicBezTo>
                  <a:cubicBezTo>
                    <a:pt x="77992" y="110485"/>
                    <a:pt x="82485" y="110096"/>
                    <a:pt x="86985" y="109867"/>
                  </a:cubicBezTo>
                  <a:cubicBezTo>
                    <a:pt x="91615" y="109633"/>
                    <a:pt x="96249" y="109486"/>
                    <a:pt x="100879" y="109293"/>
                  </a:cubicBezTo>
                  <a:cubicBezTo>
                    <a:pt x="102946" y="109211"/>
                    <a:pt x="109711" y="108748"/>
                    <a:pt x="110320" y="108624"/>
                  </a:cubicBezTo>
                  <a:lnTo>
                    <a:pt x="110320" y="107744"/>
                  </a:lnTo>
                  <a:cubicBezTo>
                    <a:pt x="110312" y="107746"/>
                    <a:pt x="110305" y="107747"/>
                    <a:pt x="110299" y="107747"/>
                  </a:cubicBezTo>
                  <a:cubicBezTo>
                    <a:pt x="110136" y="107747"/>
                    <a:pt x="110238" y="107330"/>
                    <a:pt x="110238" y="106956"/>
                  </a:cubicBezTo>
                  <a:cubicBezTo>
                    <a:pt x="110237" y="104828"/>
                    <a:pt x="110233" y="102702"/>
                    <a:pt x="110229" y="100580"/>
                  </a:cubicBezTo>
                  <a:cubicBezTo>
                    <a:pt x="110210" y="94237"/>
                    <a:pt x="110183" y="87893"/>
                    <a:pt x="110178" y="81549"/>
                  </a:cubicBezTo>
                  <a:cubicBezTo>
                    <a:pt x="110174" y="77663"/>
                    <a:pt x="110210" y="73780"/>
                    <a:pt x="110233" y="69893"/>
                  </a:cubicBezTo>
                  <a:cubicBezTo>
                    <a:pt x="110238" y="69495"/>
                    <a:pt x="110288" y="69092"/>
                    <a:pt x="110320" y="68693"/>
                  </a:cubicBezTo>
                  <a:lnTo>
                    <a:pt x="110320" y="61542"/>
                  </a:lnTo>
                  <a:cubicBezTo>
                    <a:pt x="110279" y="61340"/>
                    <a:pt x="110210" y="61139"/>
                    <a:pt x="110210" y="60937"/>
                  </a:cubicBezTo>
                  <a:cubicBezTo>
                    <a:pt x="110200" y="53732"/>
                    <a:pt x="110201" y="46526"/>
                    <a:pt x="110216" y="39321"/>
                  </a:cubicBezTo>
                  <a:cubicBezTo>
                    <a:pt x="110220" y="38761"/>
                    <a:pt x="110087" y="38496"/>
                    <a:pt x="109509" y="38313"/>
                  </a:cubicBezTo>
                  <a:cubicBezTo>
                    <a:pt x="108396" y="37960"/>
                    <a:pt x="107208" y="37593"/>
                    <a:pt x="107236" y="36048"/>
                  </a:cubicBezTo>
                  <a:cubicBezTo>
                    <a:pt x="107232" y="35936"/>
                    <a:pt x="107196" y="35827"/>
                    <a:pt x="107130" y="35736"/>
                  </a:cubicBezTo>
                  <a:cubicBezTo>
                    <a:pt x="106503" y="34842"/>
                    <a:pt x="105921" y="33912"/>
                    <a:pt x="105215" y="33083"/>
                  </a:cubicBezTo>
                  <a:cubicBezTo>
                    <a:pt x="104789" y="32579"/>
                    <a:pt x="104078" y="32299"/>
                    <a:pt x="104156" y="31470"/>
                  </a:cubicBezTo>
                  <a:cubicBezTo>
                    <a:pt x="104160" y="31424"/>
                    <a:pt x="104110" y="31373"/>
                    <a:pt x="104092" y="31323"/>
                  </a:cubicBezTo>
                  <a:cubicBezTo>
                    <a:pt x="103400" y="29411"/>
                    <a:pt x="101855" y="28321"/>
                    <a:pt x="100091" y="27743"/>
                  </a:cubicBezTo>
                  <a:cubicBezTo>
                    <a:pt x="97927" y="27042"/>
                    <a:pt x="95649" y="26684"/>
                    <a:pt x="93436" y="26184"/>
                  </a:cubicBezTo>
                  <a:cubicBezTo>
                    <a:pt x="93203" y="24912"/>
                    <a:pt x="92958" y="23586"/>
                    <a:pt x="92702" y="22206"/>
                  </a:cubicBezTo>
                  <a:lnTo>
                    <a:pt x="92702" y="22206"/>
                  </a:lnTo>
                  <a:cubicBezTo>
                    <a:pt x="92766" y="22208"/>
                    <a:pt x="92830" y="22209"/>
                    <a:pt x="92893" y="22209"/>
                  </a:cubicBezTo>
                  <a:cubicBezTo>
                    <a:pt x="94807" y="22209"/>
                    <a:pt x="96418" y="21415"/>
                    <a:pt x="97900" y="20222"/>
                  </a:cubicBezTo>
                  <a:cubicBezTo>
                    <a:pt x="98110" y="20740"/>
                    <a:pt x="98263" y="21171"/>
                    <a:pt x="98455" y="21583"/>
                  </a:cubicBezTo>
                  <a:cubicBezTo>
                    <a:pt x="99018" y="22797"/>
                    <a:pt x="99929" y="23431"/>
                    <a:pt x="101172" y="23431"/>
                  </a:cubicBezTo>
                  <a:cubicBezTo>
                    <a:pt x="101323" y="23431"/>
                    <a:pt x="101479" y="23421"/>
                    <a:pt x="101640" y="23403"/>
                  </a:cubicBezTo>
                  <a:cubicBezTo>
                    <a:pt x="101946" y="23366"/>
                    <a:pt x="102242" y="23342"/>
                    <a:pt x="102527" y="23342"/>
                  </a:cubicBezTo>
                  <a:cubicBezTo>
                    <a:pt x="103506" y="23342"/>
                    <a:pt x="104346" y="23630"/>
                    <a:pt x="104936" y="24713"/>
                  </a:cubicBezTo>
                  <a:cubicBezTo>
                    <a:pt x="105263" y="25316"/>
                    <a:pt x="105908" y="25640"/>
                    <a:pt x="106634" y="25640"/>
                  </a:cubicBezTo>
                  <a:cubicBezTo>
                    <a:pt x="106659" y="25640"/>
                    <a:pt x="106684" y="25640"/>
                    <a:pt x="106709" y="25639"/>
                  </a:cubicBezTo>
                  <a:cubicBezTo>
                    <a:pt x="108011" y="25597"/>
                    <a:pt x="108960" y="24915"/>
                    <a:pt x="109656" y="23879"/>
                  </a:cubicBezTo>
                  <a:cubicBezTo>
                    <a:pt x="110079" y="23247"/>
                    <a:pt x="110110" y="22540"/>
                    <a:pt x="109785" y="21830"/>
                  </a:cubicBezTo>
                  <a:cubicBezTo>
                    <a:pt x="109377" y="20941"/>
                    <a:pt x="108832" y="20161"/>
                    <a:pt x="107878" y="19804"/>
                  </a:cubicBezTo>
                  <a:cubicBezTo>
                    <a:pt x="107071" y="19501"/>
                    <a:pt x="106760" y="18943"/>
                    <a:pt x="106659" y="18108"/>
                  </a:cubicBezTo>
                  <a:cubicBezTo>
                    <a:pt x="106462" y="16453"/>
                    <a:pt x="105472" y="15504"/>
                    <a:pt x="103808" y="15353"/>
                  </a:cubicBezTo>
                  <a:cubicBezTo>
                    <a:pt x="103462" y="15321"/>
                    <a:pt x="103114" y="15311"/>
                    <a:pt x="102764" y="15311"/>
                  </a:cubicBezTo>
                  <a:cubicBezTo>
                    <a:pt x="102214" y="15311"/>
                    <a:pt x="101661" y="15335"/>
                    <a:pt x="101109" y="15335"/>
                  </a:cubicBezTo>
                  <a:cubicBezTo>
                    <a:pt x="101109" y="15312"/>
                    <a:pt x="101099" y="15275"/>
                    <a:pt x="101113" y="15243"/>
                  </a:cubicBezTo>
                  <a:cubicBezTo>
                    <a:pt x="101727" y="13809"/>
                    <a:pt x="101718" y="12411"/>
                    <a:pt x="100842" y="11068"/>
                  </a:cubicBezTo>
                  <a:cubicBezTo>
                    <a:pt x="100783" y="10976"/>
                    <a:pt x="100779" y="10830"/>
                    <a:pt x="100796" y="10715"/>
                  </a:cubicBezTo>
                  <a:cubicBezTo>
                    <a:pt x="101149" y="8070"/>
                    <a:pt x="100114" y="5820"/>
                    <a:pt x="98547" y="3858"/>
                  </a:cubicBezTo>
                  <a:cubicBezTo>
                    <a:pt x="97043" y="1974"/>
                    <a:pt x="94921" y="907"/>
                    <a:pt x="92583" y="356"/>
                  </a:cubicBezTo>
                  <a:cubicBezTo>
                    <a:pt x="91535" y="110"/>
                    <a:pt x="90485" y="1"/>
                    <a:pt x="894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840950" y="636525"/>
              <a:ext cx="223925" cy="170950"/>
            </a:xfrm>
            <a:custGeom>
              <a:avLst/>
              <a:gdLst/>
              <a:ahLst/>
              <a:cxnLst/>
              <a:rect l="l" t="t" r="r" b="b"/>
              <a:pathLst>
                <a:path w="8957" h="6838" extrusionOk="0">
                  <a:moveTo>
                    <a:pt x="997" y="1"/>
                  </a:moveTo>
                  <a:cubicBezTo>
                    <a:pt x="528" y="1"/>
                    <a:pt x="205" y="269"/>
                    <a:pt x="0" y="805"/>
                  </a:cubicBezTo>
                  <a:cubicBezTo>
                    <a:pt x="472" y="861"/>
                    <a:pt x="962" y="878"/>
                    <a:pt x="1439" y="979"/>
                  </a:cubicBezTo>
                  <a:cubicBezTo>
                    <a:pt x="1921" y="1084"/>
                    <a:pt x="2375" y="1309"/>
                    <a:pt x="2855" y="1410"/>
                  </a:cubicBezTo>
                  <a:cubicBezTo>
                    <a:pt x="3882" y="1625"/>
                    <a:pt x="4487" y="2253"/>
                    <a:pt x="4942" y="3179"/>
                  </a:cubicBezTo>
                  <a:cubicBezTo>
                    <a:pt x="5184" y="3679"/>
                    <a:pt x="5652" y="4078"/>
                    <a:pt x="6050" y="4495"/>
                  </a:cubicBezTo>
                  <a:cubicBezTo>
                    <a:pt x="6912" y="5403"/>
                    <a:pt x="8444" y="5466"/>
                    <a:pt x="8957" y="6837"/>
                  </a:cubicBezTo>
                  <a:cubicBezTo>
                    <a:pt x="8892" y="5865"/>
                    <a:pt x="8393" y="5068"/>
                    <a:pt x="7476" y="4687"/>
                  </a:cubicBezTo>
                  <a:cubicBezTo>
                    <a:pt x="6362" y="4225"/>
                    <a:pt x="5849" y="3450"/>
                    <a:pt x="5733" y="2267"/>
                  </a:cubicBezTo>
                  <a:cubicBezTo>
                    <a:pt x="5619" y="1089"/>
                    <a:pt x="4978" y="479"/>
                    <a:pt x="3791" y="291"/>
                  </a:cubicBezTo>
                  <a:cubicBezTo>
                    <a:pt x="3249" y="209"/>
                    <a:pt x="2700" y="214"/>
                    <a:pt x="2149" y="172"/>
                  </a:cubicBezTo>
                  <a:cubicBezTo>
                    <a:pt x="1953" y="154"/>
                    <a:pt x="1742" y="163"/>
                    <a:pt x="1558" y="104"/>
                  </a:cubicBezTo>
                  <a:cubicBezTo>
                    <a:pt x="1351" y="35"/>
                    <a:pt x="1165" y="1"/>
                    <a:pt x="99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818275" y="670325"/>
              <a:ext cx="235800" cy="185550"/>
            </a:xfrm>
            <a:custGeom>
              <a:avLst/>
              <a:gdLst/>
              <a:ahLst/>
              <a:cxnLst/>
              <a:rect l="l" t="t" r="r" b="b"/>
              <a:pathLst>
                <a:path w="9432" h="7422" extrusionOk="0">
                  <a:moveTo>
                    <a:pt x="1196" y="1"/>
                  </a:moveTo>
                  <a:cubicBezTo>
                    <a:pt x="953" y="1"/>
                    <a:pt x="726" y="81"/>
                    <a:pt x="568" y="347"/>
                  </a:cubicBezTo>
                  <a:cubicBezTo>
                    <a:pt x="13" y="1287"/>
                    <a:pt x="0" y="1804"/>
                    <a:pt x="554" y="2323"/>
                  </a:cubicBezTo>
                  <a:cubicBezTo>
                    <a:pt x="876" y="2620"/>
                    <a:pt x="1297" y="2868"/>
                    <a:pt x="1719" y="2992"/>
                  </a:cubicBezTo>
                  <a:cubicBezTo>
                    <a:pt x="2255" y="3148"/>
                    <a:pt x="2832" y="3194"/>
                    <a:pt x="3396" y="3216"/>
                  </a:cubicBezTo>
                  <a:cubicBezTo>
                    <a:pt x="5491" y="3308"/>
                    <a:pt x="6963" y="4509"/>
                    <a:pt x="7420" y="6530"/>
                  </a:cubicBezTo>
                  <a:cubicBezTo>
                    <a:pt x="7484" y="6815"/>
                    <a:pt x="7544" y="7099"/>
                    <a:pt x="7612" y="7420"/>
                  </a:cubicBezTo>
                  <a:cubicBezTo>
                    <a:pt x="7636" y="7421"/>
                    <a:pt x="7659" y="7421"/>
                    <a:pt x="7682" y="7421"/>
                  </a:cubicBezTo>
                  <a:cubicBezTo>
                    <a:pt x="8425" y="7421"/>
                    <a:pt x="8892" y="6999"/>
                    <a:pt x="9345" y="6581"/>
                  </a:cubicBezTo>
                  <a:cubicBezTo>
                    <a:pt x="9423" y="6512"/>
                    <a:pt x="9432" y="6291"/>
                    <a:pt x="9387" y="6182"/>
                  </a:cubicBezTo>
                  <a:cubicBezTo>
                    <a:pt x="9112" y="5508"/>
                    <a:pt x="8722" y="4953"/>
                    <a:pt x="8017" y="4619"/>
                  </a:cubicBezTo>
                  <a:cubicBezTo>
                    <a:pt x="6761" y="4023"/>
                    <a:pt x="5665" y="3239"/>
                    <a:pt x="5083" y="1873"/>
                  </a:cubicBezTo>
                  <a:cubicBezTo>
                    <a:pt x="4913" y="1470"/>
                    <a:pt x="4538" y="1053"/>
                    <a:pt x="4148" y="870"/>
                  </a:cubicBezTo>
                  <a:cubicBezTo>
                    <a:pt x="3410" y="525"/>
                    <a:pt x="2599" y="319"/>
                    <a:pt x="1806" y="109"/>
                  </a:cubicBezTo>
                  <a:cubicBezTo>
                    <a:pt x="1612" y="57"/>
                    <a:pt x="1398" y="1"/>
                    <a:pt x="119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121325" y="2915925"/>
              <a:ext cx="919450" cy="67550"/>
            </a:xfrm>
            <a:custGeom>
              <a:avLst/>
              <a:gdLst/>
              <a:ahLst/>
              <a:cxnLst/>
              <a:rect l="l" t="t" r="r" b="b"/>
              <a:pathLst>
                <a:path w="36778" h="2702" extrusionOk="0">
                  <a:moveTo>
                    <a:pt x="36127" y="0"/>
                  </a:moveTo>
                  <a:cubicBezTo>
                    <a:pt x="35830" y="0"/>
                    <a:pt x="35530" y="91"/>
                    <a:pt x="35229" y="112"/>
                  </a:cubicBezTo>
                  <a:cubicBezTo>
                    <a:pt x="32493" y="323"/>
                    <a:pt x="29756" y="593"/>
                    <a:pt x="27011" y="713"/>
                  </a:cubicBezTo>
                  <a:cubicBezTo>
                    <a:pt x="23092" y="887"/>
                    <a:pt x="19173" y="942"/>
                    <a:pt x="15250" y="1066"/>
                  </a:cubicBezTo>
                  <a:cubicBezTo>
                    <a:pt x="10762" y="1203"/>
                    <a:pt x="6275" y="1386"/>
                    <a:pt x="1787" y="1487"/>
                  </a:cubicBezTo>
                  <a:cubicBezTo>
                    <a:pt x="862" y="1510"/>
                    <a:pt x="537" y="2184"/>
                    <a:pt x="1" y="2701"/>
                  </a:cubicBezTo>
                  <a:cubicBezTo>
                    <a:pt x="12271" y="1680"/>
                    <a:pt x="24572" y="1716"/>
                    <a:pt x="36778" y="974"/>
                  </a:cubicBezTo>
                  <a:cubicBezTo>
                    <a:pt x="36750" y="814"/>
                    <a:pt x="36691" y="677"/>
                    <a:pt x="36710" y="548"/>
                  </a:cubicBezTo>
                  <a:cubicBezTo>
                    <a:pt x="36760" y="149"/>
                    <a:pt x="36485" y="21"/>
                    <a:pt x="36201" y="2"/>
                  </a:cubicBezTo>
                  <a:cubicBezTo>
                    <a:pt x="36176" y="1"/>
                    <a:pt x="36152" y="0"/>
                    <a:pt x="361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998725" y="1421775"/>
              <a:ext cx="30050" cy="153325"/>
            </a:xfrm>
            <a:custGeom>
              <a:avLst/>
              <a:gdLst/>
              <a:ahLst/>
              <a:cxnLst/>
              <a:rect l="l" t="t" r="r" b="b"/>
              <a:pathLst>
                <a:path w="1202" h="6133" extrusionOk="0">
                  <a:moveTo>
                    <a:pt x="229" y="0"/>
                  </a:moveTo>
                  <a:cubicBezTo>
                    <a:pt x="152" y="146"/>
                    <a:pt x="0" y="293"/>
                    <a:pt x="9" y="436"/>
                  </a:cubicBezTo>
                  <a:cubicBezTo>
                    <a:pt x="74" y="2058"/>
                    <a:pt x="143" y="3680"/>
                    <a:pt x="266" y="5302"/>
                  </a:cubicBezTo>
                  <a:cubicBezTo>
                    <a:pt x="289" y="5592"/>
                    <a:pt x="574" y="5857"/>
                    <a:pt x="739" y="6133"/>
                  </a:cubicBezTo>
                  <a:cubicBezTo>
                    <a:pt x="894" y="5853"/>
                    <a:pt x="1046" y="5569"/>
                    <a:pt x="1201" y="5289"/>
                  </a:cubicBezTo>
                  <a:cubicBezTo>
                    <a:pt x="1160" y="5270"/>
                    <a:pt x="1119" y="5247"/>
                    <a:pt x="1082" y="5230"/>
                  </a:cubicBezTo>
                  <a:cubicBezTo>
                    <a:pt x="989" y="4099"/>
                    <a:pt x="899" y="2970"/>
                    <a:pt x="811" y="1843"/>
                  </a:cubicBezTo>
                  <a:cubicBezTo>
                    <a:pt x="769" y="1352"/>
                    <a:pt x="761" y="852"/>
                    <a:pt x="668" y="371"/>
                  </a:cubicBezTo>
                  <a:cubicBezTo>
                    <a:pt x="641" y="225"/>
                    <a:pt x="384" y="123"/>
                    <a:pt x="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4009150" y="2472975"/>
              <a:ext cx="22025" cy="151850"/>
            </a:xfrm>
            <a:custGeom>
              <a:avLst/>
              <a:gdLst/>
              <a:ahLst/>
              <a:cxnLst/>
              <a:rect l="l" t="t" r="r" b="b"/>
              <a:pathLst>
                <a:path w="881" h="6074" extrusionOk="0">
                  <a:moveTo>
                    <a:pt x="317" y="1"/>
                  </a:moveTo>
                  <a:cubicBezTo>
                    <a:pt x="211" y="148"/>
                    <a:pt x="19" y="294"/>
                    <a:pt x="19" y="441"/>
                  </a:cubicBezTo>
                  <a:cubicBezTo>
                    <a:pt x="0" y="2012"/>
                    <a:pt x="0" y="3585"/>
                    <a:pt x="28" y="5157"/>
                  </a:cubicBezTo>
                  <a:cubicBezTo>
                    <a:pt x="32" y="5418"/>
                    <a:pt x="189" y="5685"/>
                    <a:pt x="317" y="6074"/>
                  </a:cubicBezTo>
                  <a:cubicBezTo>
                    <a:pt x="454" y="5845"/>
                    <a:pt x="537" y="5762"/>
                    <a:pt x="555" y="5670"/>
                  </a:cubicBezTo>
                  <a:cubicBezTo>
                    <a:pt x="881" y="3910"/>
                    <a:pt x="871" y="2141"/>
                    <a:pt x="656" y="372"/>
                  </a:cubicBezTo>
                  <a:cubicBezTo>
                    <a:pt x="642" y="239"/>
                    <a:pt x="436" y="125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4007900" y="2676350"/>
              <a:ext cx="21550" cy="113600"/>
            </a:xfrm>
            <a:custGeom>
              <a:avLst/>
              <a:gdLst/>
              <a:ahLst/>
              <a:cxnLst/>
              <a:rect l="l" t="t" r="r" b="b"/>
              <a:pathLst>
                <a:path w="862" h="4544" extrusionOk="0">
                  <a:moveTo>
                    <a:pt x="500" y="1"/>
                  </a:moveTo>
                  <a:cubicBezTo>
                    <a:pt x="385" y="226"/>
                    <a:pt x="197" y="445"/>
                    <a:pt x="179" y="679"/>
                  </a:cubicBezTo>
                  <a:cubicBezTo>
                    <a:pt x="92" y="1660"/>
                    <a:pt x="41" y="2641"/>
                    <a:pt x="10" y="3627"/>
                  </a:cubicBezTo>
                  <a:cubicBezTo>
                    <a:pt x="1" y="3916"/>
                    <a:pt x="83" y="4209"/>
                    <a:pt x="124" y="4498"/>
                  </a:cubicBezTo>
                  <a:cubicBezTo>
                    <a:pt x="197" y="4517"/>
                    <a:pt x="266" y="4530"/>
                    <a:pt x="339" y="4544"/>
                  </a:cubicBezTo>
                  <a:cubicBezTo>
                    <a:pt x="467" y="4310"/>
                    <a:pt x="683" y="4081"/>
                    <a:pt x="706" y="3838"/>
                  </a:cubicBezTo>
                  <a:cubicBezTo>
                    <a:pt x="793" y="2788"/>
                    <a:pt x="852" y="1734"/>
                    <a:pt x="862" y="684"/>
                  </a:cubicBezTo>
                  <a:cubicBezTo>
                    <a:pt x="862" y="455"/>
                    <a:pt x="624" y="230"/>
                    <a:pt x="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4006300" y="1605325"/>
              <a:ext cx="19600" cy="96375"/>
            </a:xfrm>
            <a:custGeom>
              <a:avLst/>
              <a:gdLst/>
              <a:ahLst/>
              <a:cxnLst/>
              <a:rect l="l" t="t" r="r" b="b"/>
              <a:pathLst>
                <a:path w="784" h="3855" extrusionOk="0">
                  <a:moveTo>
                    <a:pt x="413" y="0"/>
                  </a:moveTo>
                  <a:cubicBezTo>
                    <a:pt x="297" y="147"/>
                    <a:pt x="105" y="284"/>
                    <a:pt x="82" y="440"/>
                  </a:cubicBezTo>
                  <a:cubicBezTo>
                    <a:pt x="18" y="926"/>
                    <a:pt x="23" y="1421"/>
                    <a:pt x="0" y="1912"/>
                  </a:cubicBezTo>
                  <a:lnTo>
                    <a:pt x="55" y="1912"/>
                  </a:lnTo>
                  <a:cubicBezTo>
                    <a:pt x="55" y="2369"/>
                    <a:pt x="18" y="2828"/>
                    <a:pt x="73" y="3278"/>
                  </a:cubicBezTo>
                  <a:cubicBezTo>
                    <a:pt x="100" y="3484"/>
                    <a:pt x="312" y="3663"/>
                    <a:pt x="444" y="3855"/>
                  </a:cubicBezTo>
                  <a:cubicBezTo>
                    <a:pt x="558" y="3667"/>
                    <a:pt x="770" y="3475"/>
                    <a:pt x="770" y="3286"/>
                  </a:cubicBezTo>
                  <a:cubicBezTo>
                    <a:pt x="783" y="2338"/>
                    <a:pt x="751" y="1393"/>
                    <a:pt x="701" y="445"/>
                  </a:cubicBezTo>
                  <a:cubicBezTo>
                    <a:pt x="692" y="293"/>
                    <a:pt x="513" y="147"/>
                    <a:pt x="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963750" y="1551100"/>
              <a:ext cx="38325" cy="91025"/>
            </a:xfrm>
            <a:custGeom>
              <a:avLst/>
              <a:gdLst/>
              <a:ahLst/>
              <a:cxnLst/>
              <a:rect l="l" t="t" r="r" b="b"/>
              <a:pathLst>
                <a:path w="1533" h="3641" extrusionOk="0">
                  <a:moveTo>
                    <a:pt x="1" y="1"/>
                  </a:moveTo>
                  <a:lnTo>
                    <a:pt x="1" y="1"/>
                  </a:lnTo>
                  <a:cubicBezTo>
                    <a:pt x="377" y="1175"/>
                    <a:pt x="66" y="2430"/>
                    <a:pt x="680" y="3640"/>
                  </a:cubicBezTo>
                  <a:cubicBezTo>
                    <a:pt x="1532" y="2518"/>
                    <a:pt x="1092" y="240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959875" y="2605200"/>
              <a:ext cx="21100" cy="92275"/>
            </a:xfrm>
            <a:custGeom>
              <a:avLst/>
              <a:gdLst/>
              <a:ahLst/>
              <a:cxnLst/>
              <a:rect l="l" t="t" r="r" b="b"/>
              <a:pathLst>
                <a:path w="844" h="3691" extrusionOk="0">
                  <a:moveTo>
                    <a:pt x="220" y="1"/>
                  </a:moveTo>
                  <a:cubicBezTo>
                    <a:pt x="152" y="170"/>
                    <a:pt x="19" y="335"/>
                    <a:pt x="15" y="510"/>
                  </a:cubicBezTo>
                  <a:cubicBezTo>
                    <a:pt x="0" y="1110"/>
                    <a:pt x="0" y="1715"/>
                    <a:pt x="46" y="2315"/>
                  </a:cubicBezTo>
                  <a:cubicBezTo>
                    <a:pt x="88" y="2773"/>
                    <a:pt x="208" y="3228"/>
                    <a:pt x="290" y="3686"/>
                  </a:cubicBezTo>
                  <a:cubicBezTo>
                    <a:pt x="372" y="3686"/>
                    <a:pt x="450" y="3686"/>
                    <a:pt x="532" y="3690"/>
                  </a:cubicBezTo>
                  <a:cubicBezTo>
                    <a:pt x="633" y="3315"/>
                    <a:pt x="808" y="2939"/>
                    <a:pt x="816" y="2559"/>
                  </a:cubicBezTo>
                  <a:cubicBezTo>
                    <a:pt x="844" y="1839"/>
                    <a:pt x="803" y="1111"/>
                    <a:pt x="725" y="390"/>
                  </a:cubicBezTo>
                  <a:cubicBezTo>
                    <a:pt x="707" y="244"/>
                    <a:pt x="395" y="129"/>
                    <a:pt x="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802775" y="724475"/>
              <a:ext cx="180950" cy="123225"/>
            </a:xfrm>
            <a:custGeom>
              <a:avLst/>
              <a:gdLst/>
              <a:ahLst/>
              <a:cxnLst/>
              <a:rect l="l" t="t" r="r" b="b"/>
              <a:pathLst>
                <a:path w="7238" h="4929" extrusionOk="0">
                  <a:moveTo>
                    <a:pt x="184" y="0"/>
                  </a:moveTo>
                  <a:cubicBezTo>
                    <a:pt x="97" y="157"/>
                    <a:pt x="1" y="330"/>
                    <a:pt x="47" y="446"/>
                  </a:cubicBezTo>
                  <a:cubicBezTo>
                    <a:pt x="243" y="913"/>
                    <a:pt x="468" y="1376"/>
                    <a:pt x="706" y="1825"/>
                  </a:cubicBezTo>
                  <a:cubicBezTo>
                    <a:pt x="1181" y="2727"/>
                    <a:pt x="1800" y="3115"/>
                    <a:pt x="2741" y="3115"/>
                  </a:cubicBezTo>
                  <a:cubicBezTo>
                    <a:pt x="2852" y="3115"/>
                    <a:pt x="2968" y="3109"/>
                    <a:pt x="3089" y="3099"/>
                  </a:cubicBezTo>
                  <a:cubicBezTo>
                    <a:pt x="3502" y="3063"/>
                    <a:pt x="3919" y="3038"/>
                    <a:pt x="4332" y="3038"/>
                  </a:cubicBezTo>
                  <a:cubicBezTo>
                    <a:pt x="4391" y="3038"/>
                    <a:pt x="4451" y="3038"/>
                    <a:pt x="4511" y="3040"/>
                  </a:cubicBezTo>
                  <a:cubicBezTo>
                    <a:pt x="5405" y="3054"/>
                    <a:pt x="6143" y="3378"/>
                    <a:pt x="6646" y="4163"/>
                  </a:cubicBezTo>
                  <a:cubicBezTo>
                    <a:pt x="6816" y="4434"/>
                    <a:pt x="7041" y="4676"/>
                    <a:pt x="7237" y="4928"/>
                  </a:cubicBezTo>
                  <a:cubicBezTo>
                    <a:pt x="7087" y="3012"/>
                    <a:pt x="5876" y="1916"/>
                    <a:pt x="4015" y="1815"/>
                  </a:cubicBezTo>
                  <a:cubicBezTo>
                    <a:pt x="2525" y="1738"/>
                    <a:pt x="1004" y="1655"/>
                    <a:pt x="18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191650" y="1845175"/>
              <a:ext cx="774550" cy="277950"/>
            </a:xfrm>
            <a:custGeom>
              <a:avLst/>
              <a:gdLst/>
              <a:ahLst/>
              <a:cxnLst/>
              <a:rect l="l" t="t" r="r" b="b"/>
              <a:pathLst>
                <a:path w="30982" h="11118" extrusionOk="0">
                  <a:moveTo>
                    <a:pt x="26817" y="749"/>
                  </a:moveTo>
                  <a:cubicBezTo>
                    <a:pt x="27839" y="749"/>
                    <a:pt x="28860" y="753"/>
                    <a:pt x="29881" y="760"/>
                  </a:cubicBezTo>
                  <a:lnTo>
                    <a:pt x="29881" y="9671"/>
                  </a:lnTo>
                  <a:cubicBezTo>
                    <a:pt x="29162" y="9635"/>
                    <a:pt x="28525" y="9616"/>
                    <a:pt x="27892" y="9566"/>
                  </a:cubicBezTo>
                  <a:cubicBezTo>
                    <a:pt x="26299" y="9441"/>
                    <a:pt x="24709" y="9388"/>
                    <a:pt x="23119" y="9388"/>
                  </a:cubicBezTo>
                  <a:cubicBezTo>
                    <a:pt x="20371" y="9388"/>
                    <a:pt x="17627" y="9546"/>
                    <a:pt x="14880" y="9767"/>
                  </a:cubicBezTo>
                  <a:cubicBezTo>
                    <a:pt x="13019" y="9913"/>
                    <a:pt x="11149" y="9932"/>
                    <a:pt x="9279" y="10014"/>
                  </a:cubicBezTo>
                  <a:cubicBezTo>
                    <a:pt x="6991" y="10118"/>
                    <a:pt x="4704" y="10221"/>
                    <a:pt x="2417" y="10321"/>
                  </a:cubicBezTo>
                  <a:cubicBezTo>
                    <a:pt x="2339" y="10325"/>
                    <a:pt x="2261" y="10326"/>
                    <a:pt x="2182" y="10326"/>
                  </a:cubicBezTo>
                  <a:cubicBezTo>
                    <a:pt x="2023" y="10326"/>
                    <a:pt x="1858" y="10321"/>
                    <a:pt x="1675" y="10321"/>
                  </a:cubicBezTo>
                  <a:cubicBezTo>
                    <a:pt x="1391" y="7287"/>
                    <a:pt x="1106" y="4285"/>
                    <a:pt x="827" y="1265"/>
                  </a:cubicBezTo>
                  <a:cubicBezTo>
                    <a:pt x="9516" y="1011"/>
                    <a:pt x="18176" y="749"/>
                    <a:pt x="26817" y="749"/>
                  </a:cubicBezTo>
                  <a:close/>
                  <a:moveTo>
                    <a:pt x="29824" y="1"/>
                  </a:moveTo>
                  <a:cubicBezTo>
                    <a:pt x="29745" y="1"/>
                    <a:pt x="29665" y="3"/>
                    <a:pt x="29589" y="3"/>
                  </a:cubicBezTo>
                  <a:cubicBezTo>
                    <a:pt x="21837" y="111"/>
                    <a:pt x="14086" y="228"/>
                    <a:pt x="6336" y="357"/>
                  </a:cubicBezTo>
                  <a:cubicBezTo>
                    <a:pt x="4723" y="385"/>
                    <a:pt x="3114" y="481"/>
                    <a:pt x="1505" y="563"/>
                  </a:cubicBezTo>
                  <a:cubicBezTo>
                    <a:pt x="1271" y="575"/>
                    <a:pt x="1013" y="703"/>
                    <a:pt x="796" y="703"/>
                  </a:cubicBezTo>
                  <a:cubicBezTo>
                    <a:pt x="749" y="703"/>
                    <a:pt x="704" y="697"/>
                    <a:pt x="661" y="682"/>
                  </a:cubicBezTo>
                  <a:cubicBezTo>
                    <a:pt x="547" y="643"/>
                    <a:pt x="459" y="625"/>
                    <a:pt x="391" y="625"/>
                  </a:cubicBezTo>
                  <a:cubicBezTo>
                    <a:pt x="150" y="625"/>
                    <a:pt x="158" y="848"/>
                    <a:pt x="143" y="1127"/>
                  </a:cubicBezTo>
                  <a:cubicBezTo>
                    <a:pt x="1" y="4271"/>
                    <a:pt x="611" y="7370"/>
                    <a:pt x="735" y="10496"/>
                  </a:cubicBezTo>
                  <a:cubicBezTo>
                    <a:pt x="743" y="10679"/>
                    <a:pt x="955" y="10967"/>
                    <a:pt x="1120" y="11005"/>
                  </a:cubicBezTo>
                  <a:cubicBezTo>
                    <a:pt x="1472" y="11085"/>
                    <a:pt x="1845" y="11117"/>
                    <a:pt x="2212" y="11117"/>
                  </a:cubicBezTo>
                  <a:cubicBezTo>
                    <a:pt x="2279" y="11117"/>
                    <a:pt x="2345" y="11116"/>
                    <a:pt x="2412" y="11114"/>
                  </a:cubicBezTo>
                  <a:cubicBezTo>
                    <a:pt x="4260" y="11054"/>
                    <a:pt x="6111" y="10967"/>
                    <a:pt x="7958" y="10898"/>
                  </a:cubicBezTo>
                  <a:cubicBezTo>
                    <a:pt x="9732" y="10835"/>
                    <a:pt x="11511" y="10797"/>
                    <a:pt x="13289" y="10715"/>
                  </a:cubicBezTo>
                  <a:cubicBezTo>
                    <a:pt x="16286" y="10574"/>
                    <a:pt x="19284" y="10317"/>
                    <a:pt x="22286" y="10266"/>
                  </a:cubicBezTo>
                  <a:cubicBezTo>
                    <a:pt x="22545" y="10262"/>
                    <a:pt x="22804" y="10260"/>
                    <a:pt x="23063" y="10260"/>
                  </a:cubicBezTo>
                  <a:cubicBezTo>
                    <a:pt x="25386" y="10260"/>
                    <a:pt x="27711" y="10414"/>
                    <a:pt x="30033" y="10473"/>
                  </a:cubicBezTo>
                  <a:cubicBezTo>
                    <a:pt x="30039" y="10473"/>
                    <a:pt x="30046" y="10473"/>
                    <a:pt x="30052" y="10473"/>
                  </a:cubicBezTo>
                  <a:cubicBezTo>
                    <a:pt x="30362" y="10473"/>
                    <a:pt x="30672" y="10371"/>
                    <a:pt x="30982" y="10321"/>
                  </a:cubicBezTo>
                  <a:cubicBezTo>
                    <a:pt x="30954" y="10258"/>
                    <a:pt x="30927" y="10198"/>
                    <a:pt x="30899" y="10138"/>
                  </a:cubicBezTo>
                  <a:cubicBezTo>
                    <a:pt x="30812" y="9923"/>
                    <a:pt x="30647" y="9703"/>
                    <a:pt x="30647" y="9487"/>
                  </a:cubicBezTo>
                  <a:cubicBezTo>
                    <a:pt x="30638" y="7892"/>
                    <a:pt x="30683" y="6297"/>
                    <a:pt x="30666" y="4702"/>
                  </a:cubicBezTo>
                  <a:cubicBezTo>
                    <a:pt x="30647" y="3250"/>
                    <a:pt x="30582" y="1797"/>
                    <a:pt x="30510" y="344"/>
                  </a:cubicBezTo>
                  <a:cubicBezTo>
                    <a:pt x="30504" y="233"/>
                    <a:pt x="30317" y="81"/>
                    <a:pt x="30184" y="41"/>
                  </a:cubicBezTo>
                  <a:cubicBezTo>
                    <a:pt x="30072" y="7"/>
                    <a:pt x="29949" y="1"/>
                    <a:pt x="298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12300" y="1863875"/>
              <a:ext cx="726400" cy="239450"/>
            </a:xfrm>
            <a:custGeom>
              <a:avLst/>
              <a:gdLst/>
              <a:ahLst/>
              <a:cxnLst/>
              <a:rect l="l" t="t" r="r" b="b"/>
              <a:pathLst>
                <a:path w="29056" h="9578" extrusionOk="0">
                  <a:moveTo>
                    <a:pt x="25991" y="1"/>
                  </a:moveTo>
                  <a:cubicBezTo>
                    <a:pt x="17350" y="1"/>
                    <a:pt x="8690" y="263"/>
                    <a:pt x="1" y="517"/>
                  </a:cubicBezTo>
                  <a:cubicBezTo>
                    <a:pt x="280" y="3537"/>
                    <a:pt x="565" y="6539"/>
                    <a:pt x="849" y="9573"/>
                  </a:cubicBezTo>
                  <a:cubicBezTo>
                    <a:pt x="1032" y="9573"/>
                    <a:pt x="1197" y="9578"/>
                    <a:pt x="1356" y="9578"/>
                  </a:cubicBezTo>
                  <a:cubicBezTo>
                    <a:pt x="1435" y="9578"/>
                    <a:pt x="1513" y="9577"/>
                    <a:pt x="1591" y="9573"/>
                  </a:cubicBezTo>
                  <a:cubicBezTo>
                    <a:pt x="3878" y="9469"/>
                    <a:pt x="6166" y="9367"/>
                    <a:pt x="8453" y="9267"/>
                  </a:cubicBezTo>
                  <a:cubicBezTo>
                    <a:pt x="10323" y="9184"/>
                    <a:pt x="12193" y="9166"/>
                    <a:pt x="14054" y="9019"/>
                  </a:cubicBezTo>
                  <a:cubicBezTo>
                    <a:pt x="16801" y="8798"/>
                    <a:pt x="19545" y="8640"/>
                    <a:pt x="22293" y="8640"/>
                  </a:cubicBezTo>
                  <a:cubicBezTo>
                    <a:pt x="23883" y="8640"/>
                    <a:pt x="25473" y="8693"/>
                    <a:pt x="27066" y="8818"/>
                  </a:cubicBezTo>
                  <a:cubicBezTo>
                    <a:pt x="27699" y="8868"/>
                    <a:pt x="28336" y="8887"/>
                    <a:pt x="29055" y="8923"/>
                  </a:cubicBezTo>
                  <a:lnTo>
                    <a:pt x="29055" y="12"/>
                  </a:lnTo>
                  <a:cubicBezTo>
                    <a:pt x="28034" y="5"/>
                    <a:pt x="27013" y="1"/>
                    <a:pt x="2599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636750" y="912200"/>
              <a:ext cx="293000" cy="176475"/>
            </a:xfrm>
            <a:custGeom>
              <a:avLst/>
              <a:gdLst/>
              <a:ahLst/>
              <a:cxnLst/>
              <a:rect l="l" t="t" r="r" b="b"/>
              <a:pathLst>
                <a:path w="11720" h="7059" extrusionOk="0">
                  <a:moveTo>
                    <a:pt x="1530" y="0"/>
                  </a:moveTo>
                  <a:cubicBezTo>
                    <a:pt x="1494" y="1081"/>
                    <a:pt x="554" y="1567"/>
                    <a:pt x="0" y="2301"/>
                  </a:cubicBezTo>
                  <a:lnTo>
                    <a:pt x="2182" y="2301"/>
                  </a:lnTo>
                  <a:cubicBezTo>
                    <a:pt x="2913" y="2301"/>
                    <a:pt x="3646" y="2283"/>
                    <a:pt x="4378" y="2283"/>
                  </a:cubicBezTo>
                  <a:cubicBezTo>
                    <a:pt x="4872" y="2283"/>
                    <a:pt x="5365" y="2291"/>
                    <a:pt x="5857" y="2319"/>
                  </a:cubicBezTo>
                  <a:cubicBezTo>
                    <a:pt x="6715" y="2365"/>
                    <a:pt x="6990" y="2745"/>
                    <a:pt x="6990" y="3621"/>
                  </a:cubicBezTo>
                  <a:cubicBezTo>
                    <a:pt x="6990" y="4409"/>
                    <a:pt x="6926" y="5198"/>
                    <a:pt x="6953" y="5981"/>
                  </a:cubicBezTo>
                  <a:cubicBezTo>
                    <a:pt x="6962" y="6224"/>
                    <a:pt x="7136" y="6572"/>
                    <a:pt x="7334" y="6673"/>
                  </a:cubicBezTo>
                  <a:cubicBezTo>
                    <a:pt x="7727" y="6875"/>
                    <a:pt x="8195" y="6935"/>
                    <a:pt x="8636" y="7058"/>
                  </a:cubicBezTo>
                  <a:cubicBezTo>
                    <a:pt x="8901" y="6627"/>
                    <a:pt x="9130" y="6206"/>
                    <a:pt x="9410" y="5825"/>
                  </a:cubicBezTo>
                  <a:cubicBezTo>
                    <a:pt x="9566" y="5615"/>
                    <a:pt x="9786" y="5417"/>
                    <a:pt x="10024" y="5308"/>
                  </a:cubicBezTo>
                  <a:cubicBezTo>
                    <a:pt x="10050" y="5295"/>
                    <a:pt x="10080" y="5290"/>
                    <a:pt x="10113" y="5290"/>
                  </a:cubicBezTo>
                  <a:cubicBezTo>
                    <a:pt x="10211" y="5290"/>
                    <a:pt x="10332" y="5338"/>
                    <a:pt x="10445" y="5376"/>
                  </a:cubicBezTo>
                  <a:lnTo>
                    <a:pt x="10950" y="5376"/>
                  </a:lnTo>
                  <a:cubicBezTo>
                    <a:pt x="11299" y="5261"/>
                    <a:pt x="11486" y="5202"/>
                    <a:pt x="11720" y="5129"/>
                  </a:cubicBezTo>
                  <a:cubicBezTo>
                    <a:pt x="11583" y="4876"/>
                    <a:pt x="11436" y="4665"/>
                    <a:pt x="11335" y="4432"/>
                  </a:cubicBezTo>
                  <a:cubicBezTo>
                    <a:pt x="10702" y="2952"/>
                    <a:pt x="9442" y="2076"/>
                    <a:pt x="8049" y="1618"/>
                  </a:cubicBezTo>
                  <a:cubicBezTo>
                    <a:pt x="5931" y="921"/>
                    <a:pt x="3713" y="527"/>
                    <a:pt x="153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201200" y="2261600"/>
              <a:ext cx="685600" cy="76325"/>
            </a:xfrm>
            <a:custGeom>
              <a:avLst/>
              <a:gdLst/>
              <a:ahLst/>
              <a:cxnLst/>
              <a:rect l="l" t="t" r="r" b="b"/>
              <a:pathLst>
                <a:path w="27424" h="3053" extrusionOk="0">
                  <a:moveTo>
                    <a:pt x="26873" y="1"/>
                  </a:moveTo>
                  <a:cubicBezTo>
                    <a:pt x="26708" y="1"/>
                    <a:pt x="26524" y="53"/>
                    <a:pt x="26366" y="90"/>
                  </a:cubicBezTo>
                  <a:cubicBezTo>
                    <a:pt x="26067" y="160"/>
                    <a:pt x="25779" y="292"/>
                    <a:pt x="25495" y="416"/>
                  </a:cubicBezTo>
                  <a:cubicBezTo>
                    <a:pt x="25022" y="613"/>
                    <a:pt x="24555" y="823"/>
                    <a:pt x="24082" y="1030"/>
                  </a:cubicBezTo>
                  <a:cubicBezTo>
                    <a:pt x="23828" y="1144"/>
                    <a:pt x="23570" y="1202"/>
                    <a:pt x="23320" y="1202"/>
                  </a:cubicBezTo>
                  <a:cubicBezTo>
                    <a:pt x="22976" y="1202"/>
                    <a:pt x="22646" y="1092"/>
                    <a:pt x="22359" y="869"/>
                  </a:cubicBezTo>
                  <a:cubicBezTo>
                    <a:pt x="21802" y="430"/>
                    <a:pt x="21244" y="212"/>
                    <a:pt x="20662" y="212"/>
                  </a:cubicBezTo>
                  <a:cubicBezTo>
                    <a:pt x="20238" y="212"/>
                    <a:pt x="19801" y="328"/>
                    <a:pt x="19343" y="558"/>
                  </a:cubicBezTo>
                  <a:cubicBezTo>
                    <a:pt x="18857" y="801"/>
                    <a:pt x="18374" y="913"/>
                    <a:pt x="17884" y="913"/>
                  </a:cubicBezTo>
                  <a:cubicBezTo>
                    <a:pt x="17376" y="913"/>
                    <a:pt x="16861" y="793"/>
                    <a:pt x="16327" y="576"/>
                  </a:cubicBezTo>
                  <a:cubicBezTo>
                    <a:pt x="15951" y="421"/>
                    <a:pt x="15511" y="359"/>
                    <a:pt x="15073" y="359"/>
                  </a:cubicBezTo>
                  <a:cubicBezTo>
                    <a:pt x="14828" y="359"/>
                    <a:pt x="14583" y="379"/>
                    <a:pt x="14351" y="412"/>
                  </a:cubicBezTo>
                  <a:cubicBezTo>
                    <a:pt x="13508" y="531"/>
                    <a:pt x="12683" y="815"/>
                    <a:pt x="11871" y="1100"/>
                  </a:cubicBezTo>
                  <a:cubicBezTo>
                    <a:pt x="11112" y="1367"/>
                    <a:pt x="10342" y="1549"/>
                    <a:pt x="9569" y="1549"/>
                  </a:cubicBezTo>
                  <a:cubicBezTo>
                    <a:pt x="9151" y="1549"/>
                    <a:pt x="8733" y="1496"/>
                    <a:pt x="8314" y="1374"/>
                  </a:cubicBezTo>
                  <a:cubicBezTo>
                    <a:pt x="7750" y="1210"/>
                    <a:pt x="7201" y="1124"/>
                    <a:pt x="6665" y="1124"/>
                  </a:cubicBezTo>
                  <a:cubicBezTo>
                    <a:pt x="5796" y="1124"/>
                    <a:pt x="4960" y="1350"/>
                    <a:pt x="4143" y="1838"/>
                  </a:cubicBezTo>
                  <a:cubicBezTo>
                    <a:pt x="3987" y="1929"/>
                    <a:pt x="3804" y="1979"/>
                    <a:pt x="3630" y="2025"/>
                  </a:cubicBezTo>
                  <a:cubicBezTo>
                    <a:pt x="3261" y="2130"/>
                    <a:pt x="2904" y="2188"/>
                    <a:pt x="2562" y="2188"/>
                  </a:cubicBezTo>
                  <a:cubicBezTo>
                    <a:pt x="1822" y="2188"/>
                    <a:pt x="1151" y="1916"/>
                    <a:pt x="577" y="1251"/>
                  </a:cubicBezTo>
                  <a:cubicBezTo>
                    <a:pt x="477" y="1127"/>
                    <a:pt x="344" y="1035"/>
                    <a:pt x="224" y="930"/>
                  </a:cubicBezTo>
                  <a:cubicBezTo>
                    <a:pt x="146" y="953"/>
                    <a:pt x="73" y="976"/>
                    <a:pt x="1" y="999"/>
                  </a:cubicBezTo>
                  <a:cubicBezTo>
                    <a:pt x="69" y="1273"/>
                    <a:pt x="87" y="1580"/>
                    <a:pt x="230" y="1809"/>
                  </a:cubicBezTo>
                  <a:cubicBezTo>
                    <a:pt x="586" y="2387"/>
                    <a:pt x="1118" y="2763"/>
                    <a:pt x="1793" y="2937"/>
                  </a:cubicBezTo>
                  <a:cubicBezTo>
                    <a:pt x="2106" y="3016"/>
                    <a:pt x="2413" y="3053"/>
                    <a:pt x="2714" y="3053"/>
                  </a:cubicBezTo>
                  <a:cubicBezTo>
                    <a:pt x="3490" y="3053"/>
                    <a:pt x="4227" y="2812"/>
                    <a:pt x="4923" y="2442"/>
                  </a:cubicBezTo>
                  <a:cubicBezTo>
                    <a:pt x="5490" y="2137"/>
                    <a:pt x="6048" y="1986"/>
                    <a:pt x="6631" y="1986"/>
                  </a:cubicBezTo>
                  <a:cubicBezTo>
                    <a:pt x="6966" y="1986"/>
                    <a:pt x="7310" y="2036"/>
                    <a:pt x="7668" y="2135"/>
                  </a:cubicBezTo>
                  <a:cubicBezTo>
                    <a:pt x="8311" y="2315"/>
                    <a:pt x="8952" y="2405"/>
                    <a:pt x="9588" y="2405"/>
                  </a:cubicBezTo>
                  <a:cubicBezTo>
                    <a:pt x="10519" y="2405"/>
                    <a:pt x="11442" y="2213"/>
                    <a:pt x="12349" y="1832"/>
                  </a:cubicBezTo>
                  <a:cubicBezTo>
                    <a:pt x="12770" y="1653"/>
                    <a:pt x="13201" y="1493"/>
                    <a:pt x="13632" y="1338"/>
                  </a:cubicBezTo>
                  <a:cubicBezTo>
                    <a:pt x="14130" y="1163"/>
                    <a:pt x="14649" y="1000"/>
                    <a:pt x="15162" y="1000"/>
                  </a:cubicBezTo>
                  <a:cubicBezTo>
                    <a:pt x="15459" y="1000"/>
                    <a:pt x="15755" y="1055"/>
                    <a:pt x="16043" y="1195"/>
                  </a:cubicBezTo>
                  <a:cubicBezTo>
                    <a:pt x="16636" y="1484"/>
                    <a:pt x="17216" y="1617"/>
                    <a:pt x="17789" y="1617"/>
                  </a:cubicBezTo>
                  <a:cubicBezTo>
                    <a:pt x="18461" y="1617"/>
                    <a:pt x="19122" y="1435"/>
                    <a:pt x="19783" y="1108"/>
                  </a:cubicBezTo>
                  <a:cubicBezTo>
                    <a:pt x="20080" y="961"/>
                    <a:pt x="20356" y="888"/>
                    <a:pt x="20620" y="888"/>
                  </a:cubicBezTo>
                  <a:cubicBezTo>
                    <a:pt x="21024" y="888"/>
                    <a:pt x="21400" y="1059"/>
                    <a:pt x="21786" y="1397"/>
                  </a:cubicBezTo>
                  <a:cubicBezTo>
                    <a:pt x="22262" y="1811"/>
                    <a:pt x="22799" y="2025"/>
                    <a:pt x="23371" y="2025"/>
                  </a:cubicBezTo>
                  <a:cubicBezTo>
                    <a:pt x="23690" y="2025"/>
                    <a:pt x="24020" y="1958"/>
                    <a:pt x="24356" y="1823"/>
                  </a:cubicBezTo>
                  <a:cubicBezTo>
                    <a:pt x="25121" y="1516"/>
                    <a:pt x="25883" y="1205"/>
                    <a:pt x="26644" y="888"/>
                  </a:cubicBezTo>
                  <a:cubicBezTo>
                    <a:pt x="26928" y="774"/>
                    <a:pt x="27423" y="778"/>
                    <a:pt x="27309" y="334"/>
                  </a:cubicBezTo>
                  <a:cubicBezTo>
                    <a:pt x="27239" y="75"/>
                    <a:pt x="27069" y="1"/>
                    <a:pt x="268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645675" y="2538400"/>
              <a:ext cx="229650" cy="46350"/>
            </a:xfrm>
            <a:custGeom>
              <a:avLst/>
              <a:gdLst/>
              <a:ahLst/>
              <a:cxnLst/>
              <a:rect l="l" t="t" r="r" b="b"/>
              <a:pathLst>
                <a:path w="9186" h="1854" extrusionOk="0">
                  <a:moveTo>
                    <a:pt x="464" y="1"/>
                  </a:moveTo>
                  <a:cubicBezTo>
                    <a:pt x="1" y="601"/>
                    <a:pt x="258" y="1505"/>
                    <a:pt x="1013" y="1627"/>
                  </a:cubicBezTo>
                  <a:cubicBezTo>
                    <a:pt x="1218" y="1661"/>
                    <a:pt x="1433" y="1678"/>
                    <a:pt x="1650" y="1678"/>
                  </a:cubicBezTo>
                  <a:cubicBezTo>
                    <a:pt x="2055" y="1678"/>
                    <a:pt x="2467" y="1619"/>
                    <a:pt x="2837" y="1499"/>
                  </a:cubicBezTo>
                  <a:cubicBezTo>
                    <a:pt x="3240" y="1367"/>
                    <a:pt x="3627" y="1312"/>
                    <a:pt x="4012" y="1312"/>
                  </a:cubicBezTo>
                  <a:cubicBezTo>
                    <a:pt x="4455" y="1312"/>
                    <a:pt x="4896" y="1385"/>
                    <a:pt x="5359" y="1495"/>
                  </a:cubicBezTo>
                  <a:cubicBezTo>
                    <a:pt x="6308" y="1724"/>
                    <a:pt x="7302" y="1789"/>
                    <a:pt x="8283" y="1852"/>
                  </a:cubicBezTo>
                  <a:cubicBezTo>
                    <a:pt x="8295" y="1853"/>
                    <a:pt x="8306" y="1853"/>
                    <a:pt x="8318" y="1853"/>
                  </a:cubicBezTo>
                  <a:cubicBezTo>
                    <a:pt x="8600" y="1853"/>
                    <a:pt x="8895" y="1642"/>
                    <a:pt x="9186" y="1532"/>
                  </a:cubicBezTo>
                  <a:cubicBezTo>
                    <a:pt x="9168" y="1449"/>
                    <a:pt x="9149" y="1362"/>
                    <a:pt x="9135" y="1280"/>
                  </a:cubicBezTo>
                  <a:cubicBezTo>
                    <a:pt x="8893" y="1211"/>
                    <a:pt x="8659" y="1120"/>
                    <a:pt x="8416" y="1082"/>
                  </a:cubicBezTo>
                  <a:cubicBezTo>
                    <a:pt x="7600" y="954"/>
                    <a:pt x="6756" y="940"/>
                    <a:pt x="5977" y="711"/>
                  </a:cubicBezTo>
                  <a:cubicBezTo>
                    <a:pt x="5324" y="522"/>
                    <a:pt x="4690" y="403"/>
                    <a:pt x="4054" y="403"/>
                  </a:cubicBezTo>
                  <a:cubicBezTo>
                    <a:pt x="3487" y="403"/>
                    <a:pt x="2917" y="497"/>
                    <a:pt x="2329" y="720"/>
                  </a:cubicBezTo>
                  <a:cubicBezTo>
                    <a:pt x="1996" y="849"/>
                    <a:pt x="1755" y="917"/>
                    <a:pt x="1560" y="917"/>
                  </a:cubicBezTo>
                  <a:cubicBezTo>
                    <a:pt x="1178" y="917"/>
                    <a:pt x="973" y="655"/>
                    <a:pt x="597" y="69"/>
                  </a:cubicBezTo>
                  <a:cubicBezTo>
                    <a:pt x="569" y="33"/>
                    <a:pt x="504" y="20"/>
                    <a:pt x="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206725" y="2398400"/>
              <a:ext cx="628300" cy="61500"/>
            </a:xfrm>
            <a:custGeom>
              <a:avLst/>
              <a:gdLst/>
              <a:ahLst/>
              <a:cxnLst/>
              <a:rect l="l" t="t" r="r" b="b"/>
              <a:pathLst>
                <a:path w="25132" h="2460" extrusionOk="0">
                  <a:moveTo>
                    <a:pt x="6688" y="1"/>
                  </a:moveTo>
                  <a:cubicBezTo>
                    <a:pt x="6287" y="1"/>
                    <a:pt x="5875" y="131"/>
                    <a:pt x="5482" y="334"/>
                  </a:cubicBezTo>
                  <a:cubicBezTo>
                    <a:pt x="5142" y="508"/>
                    <a:pt x="4813" y="711"/>
                    <a:pt x="4473" y="889"/>
                  </a:cubicBezTo>
                  <a:cubicBezTo>
                    <a:pt x="3749" y="1274"/>
                    <a:pt x="3197" y="1472"/>
                    <a:pt x="2683" y="1472"/>
                  </a:cubicBezTo>
                  <a:cubicBezTo>
                    <a:pt x="2046" y="1472"/>
                    <a:pt x="1468" y="1166"/>
                    <a:pt x="696" y="531"/>
                  </a:cubicBezTo>
                  <a:cubicBezTo>
                    <a:pt x="650" y="500"/>
                    <a:pt x="619" y="440"/>
                    <a:pt x="568" y="431"/>
                  </a:cubicBezTo>
                  <a:cubicBezTo>
                    <a:pt x="421" y="399"/>
                    <a:pt x="270" y="380"/>
                    <a:pt x="118" y="357"/>
                  </a:cubicBezTo>
                  <a:cubicBezTo>
                    <a:pt x="101" y="527"/>
                    <a:pt x="0" y="747"/>
                    <a:pt x="73" y="853"/>
                  </a:cubicBezTo>
                  <a:cubicBezTo>
                    <a:pt x="637" y="1677"/>
                    <a:pt x="1377" y="2460"/>
                    <a:pt x="2391" y="2460"/>
                  </a:cubicBezTo>
                  <a:cubicBezTo>
                    <a:pt x="2588" y="2460"/>
                    <a:pt x="2796" y="2430"/>
                    <a:pt x="3015" y="2365"/>
                  </a:cubicBezTo>
                  <a:cubicBezTo>
                    <a:pt x="3955" y="2086"/>
                    <a:pt x="4868" y="1696"/>
                    <a:pt x="5747" y="1270"/>
                  </a:cubicBezTo>
                  <a:cubicBezTo>
                    <a:pt x="6067" y="1117"/>
                    <a:pt x="6369" y="1022"/>
                    <a:pt x="6663" y="1022"/>
                  </a:cubicBezTo>
                  <a:cubicBezTo>
                    <a:pt x="6943" y="1022"/>
                    <a:pt x="7217" y="1107"/>
                    <a:pt x="7493" y="1310"/>
                  </a:cubicBezTo>
                  <a:cubicBezTo>
                    <a:pt x="8398" y="1976"/>
                    <a:pt x="9368" y="2261"/>
                    <a:pt x="10398" y="2261"/>
                  </a:cubicBezTo>
                  <a:cubicBezTo>
                    <a:pt x="10829" y="2261"/>
                    <a:pt x="11272" y="2211"/>
                    <a:pt x="11724" y="2117"/>
                  </a:cubicBezTo>
                  <a:cubicBezTo>
                    <a:pt x="12256" y="2007"/>
                    <a:pt x="12788" y="1942"/>
                    <a:pt x="13324" y="1942"/>
                  </a:cubicBezTo>
                  <a:cubicBezTo>
                    <a:pt x="13766" y="1942"/>
                    <a:pt x="14211" y="1986"/>
                    <a:pt x="14662" y="2086"/>
                  </a:cubicBezTo>
                  <a:cubicBezTo>
                    <a:pt x="15624" y="2293"/>
                    <a:pt x="16621" y="2433"/>
                    <a:pt x="17602" y="2433"/>
                  </a:cubicBezTo>
                  <a:cubicBezTo>
                    <a:pt x="17617" y="2433"/>
                    <a:pt x="17632" y="2433"/>
                    <a:pt x="17647" y="2433"/>
                  </a:cubicBezTo>
                  <a:cubicBezTo>
                    <a:pt x="19071" y="2433"/>
                    <a:pt x="20502" y="2305"/>
                    <a:pt x="21918" y="2168"/>
                  </a:cubicBezTo>
                  <a:cubicBezTo>
                    <a:pt x="23055" y="2058"/>
                    <a:pt x="24122" y="1682"/>
                    <a:pt x="25131" y="1150"/>
                  </a:cubicBezTo>
                  <a:cubicBezTo>
                    <a:pt x="25131" y="1072"/>
                    <a:pt x="25127" y="994"/>
                    <a:pt x="25127" y="921"/>
                  </a:cubicBezTo>
                  <a:cubicBezTo>
                    <a:pt x="24858" y="921"/>
                    <a:pt x="24589" y="904"/>
                    <a:pt x="24322" y="904"/>
                  </a:cubicBezTo>
                  <a:cubicBezTo>
                    <a:pt x="24174" y="904"/>
                    <a:pt x="24027" y="909"/>
                    <a:pt x="23880" y="925"/>
                  </a:cubicBezTo>
                  <a:cubicBezTo>
                    <a:pt x="22647" y="1063"/>
                    <a:pt x="21419" y="1288"/>
                    <a:pt x="20186" y="1379"/>
                  </a:cubicBezTo>
                  <a:cubicBezTo>
                    <a:pt x="19352" y="1438"/>
                    <a:pt x="18518" y="1493"/>
                    <a:pt x="17685" y="1493"/>
                  </a:cubicBezTo>
                  <a:cubicBezTo>
                    <a:pt x="16568" y="1493"/>
                    <a:pt x="15454" y="1395"/>
                    <a:pt x="14346" y="1077"/>
                  </a:cubicBezTo>
                  <a:cubicBezTo>
                    <a:pt x="14041" y="990"/>
                    <a:pt x="13710" y="953"/>
                    <a:pt x="13376" y="953"/>
                  </a:cubicBezTo>
                  <a:cubicBezTo>
                    <a:pt x="13042" y="953"/>
                    <a:pt x="12705" y="990"/>
                    <a:pt x="12389" y="1049"/>
                  </a:cubicBezTo>
                  <a:cubicBezTo>
                    <a:pt x="11761" y="1172"/>
                    <a:pt x="11146" y="1257"/>
                    <a:pt x="10546" y="1257"/>
                  </a:cubicBezTo>
                  <a:cubicBezTo>
                    <a:pt x="9550" y="1257"/>
                    <a:pt x="8592" y="1022"/>
                    <a:pt x="7677" y="330"/>
                  </a:cubicBezTo>
                  <a:cubicBezTo>
                    <a:pt x="7371" y="98"/>
                    <a:pt x="7034" y="1"/>
                    <a:pt x="66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58950" y="990125"/>
              <a:ext cx="433175" cy="746750"/>
            </a:xfrm>
            <a:custGeom>
              <a:avLst/>
              <a:gdLst/>
              <a:ahLst/>
              <a:cxnLst/>
              <a:rect l="l" t="t" r="r" b="b"/>
              <a:pathLst>
                <a:path w="17327" h="29870" extrusionOk="0">
                  <a:moveTo>
                    <a:pt x="2330" y="6059"/>
                  </a:moveTo>
                  <a:cubicBezTo>
                    <a:pt x="2454" y="6156"/>
                    <a:pt x="2624" y="6225"/>
                    <a:pt x="2683" y="6347"/>
                  </a:cubicBezTo>
                  <a:cubicBezTo>
                    <a:pt x="2780" y="6536"/>
                    <a:pt x="2835" y="6765"/>
                    <a:pt x="2848" y="6976"/>
                  </a:cubicBezTo>
                  <a:cubicBezTo>
                    <a:pt x="2921" y="8236"/>
                    <a:pt x="2999" y="9496"/>
                    <a:pt x="3018" y="10758"/>
                  </a:cubicBezTo>
                  <a:cubicBezTo>
                    <a:pt x="3022" y="11097"/>
                    <a:pt x="2802" y="11440"/>
                    <a:pt x="2688" y="11779"/>
                  </a:cubicBezTo>
                  <a:lnTo>
                    <a:pt x="2483" y="11753"/>
                  </a:lnTo>
                  <a:cubicBezTo>
                    <a:pt x="2418" y="11518"/>
                    <a:pt x="2308" y="11289"/>
                    <a:pt x="2294" y="11051"/>
                  </a:cubicBezTo>
                  <a:cubicBezTo>
                    <a:pt x="2227" y="9515"/>
                    <a:pt x="2170" y="7980"/>
                    <a:pt x="2125" y="6444"/>
                  </a:cubicBezTo>
                  <a:cubicBezTo>
                    <a:pt x="2125" y="6316"/>
                    <a:pt x="2262" y="6187"/>
                    <a:pt x="2330" y="6059"/>
                  </a:cubicBezTo>
                  <a:close/>
                  <a:moveTo>
                    <a:pt x="4901" y="9698"/>
                  </a:moveTo>
                  <a:cubicBezTo>
                    <a:pt x="5052" y="9804"/>
                    <a:pt x="5282" y="9882"/>
                    <a:pt x="5346" y="10028"/>
                  </a:cubicBezTo>
                  <a:cubicBezTo>
                    <a:pt x="5484" y="10340"/>
                    <a:pt x="5625" y="10693"/>
                    <a:pt x="5607" y="11023"/>
                  </a:cubicBezTo>
                  <a:cubicBezTo>
                    <a:pt x="5561" y="12017"/>
                    <a:pt x="5452" y="13012"/>
                    <a:pt x="5332" y="14002"/>
                  </a:cubicBezTo>
                  <a:cubicBezTo>
                    <a:pt x="5318" y="14126"/>
                    <a:pt x="5102" y="14227"/>
                    <a:pt x="4979" y="14337"/>
                  </a:cubicBezTo>
                  <a:cubicBezTo>
                    <a:pt x="4920" y="14200"/>
                    <a:pt x="4805" y="14062"/>
                    <a:pt x="4800" y="13920"/>
                  </a:cubicBezTo>
                  <a:cubicBezTo>
                    <a:pt x="4777" y="13388"/>
                    <a:pt x="4791" y="12861"/>
                    <a:pt x="4791" y="12329"/>
                  </a:cubicBezTo>
                  <a:lnTo>
                    <a:pt x="4819" y="12329"/>
                  </a:lnTo>
                  <a:cubicBezTo>
                    <a:pt x="4773" y="11615"/>
                    <a:pt x="4714" y="10904"/>
                    <a:pt x="4691" y="10190"/>
                  </a:cubicBezTo>
                  <a:cubicBezTo>
                    <a:pt x="4686" y="10028"/>
                    <a:pt x="4828" y="9863"/>
                    <a:pt x="4901" y="9698"/>
                  </a:cubicBezTo>
                  <a:close/>
                  <a:moveTo>
                    <a:pt x="2890" y="13741"/>
                  </a:moveTo>
                  <a:cubicBezTo>
                    <a:pt x="3045" y="13901"/>
                    <a:pt x="3279" y="14035"/>
                    <a:pt x="3334" y="14223"/>
                  </a:cubicBezTo>
                  <a:cubicBezTo>
                    <a:pt x="3435" y="14570"/>
                    <a:pt x="3445" y="14946"/>
                    <a:pt x="3468" y="15308"/>
                  </a:cubicBezTo>
                  <a:cubicBezTo>
                    <a:pt x="3513" y="15968"/>
                    <a:pt x="3536" y="16625"/>
                    <a:pt x="3563" y="17284"/>
                  </a:cubicBezTo>
                  <a:cubicBezTo>
                    <a:pt x="3577" y="17284"/>
                    <a:pt x="3590" y="17285"/>
                    <a:pt x="3605" y="17289"/>
                  </a:cubicBezTo>
                  <a:cubicBezTo>
                    <a:pt x="3559" y="17632"/>
                    <a:pt x="3536" y="17980"/>
                    <a:pt x="3453" y="18316"/>
                  </a:cubicBezTo>
                  <a:cubicBezTo>
                    <a:pt x="3422" y="18449"/>
                    <a:pt x="3261" y="18550"/>
                    <a:pt x="3155" y="18664"/>
                  </a:cubicBezTo>
                  <a:cubicBezTo>
                    <a:pt x="3045" y="18554"/>
                    <a:pt x="2871" y="18457"/>
                    <a:pt x="2843" y="18329"/>
                  </a:cubicBezTo>
                  <a:cubicBezTo>
                    <a:pt x="2743" y="17848"/>
                    <a:pt x="2652" y="17357"/>
                    <a:pt x="2629" y="16867"/>
                  </a:cubicBezTo>
                  <a:cubicBezTo>
                    <a:pt x="2582" y="16010"/>
                    <a:pt x="2574" y="15148"/>
                    <a:pt x="2591" y="14286"/>
                  </a:cubicBezTo>
                  <a:cubicBezTo>
                    <a:pt x="2597" y="14103"/>
                    <a:pt x="2784" y="13924"/>
                    <a:pt x="2890" y="13741"/>
                  </a:cubicBezTo>
                  <a:close/>
                  <a:moveTo>
                    <a:pt x="16666" y="0"/>
                  </a:moveTo>
                  <a:cubicBezTo>
                    <a:pt x="16593" y="0"/>
                    <a:pt x="16511" y="2"/>
                    <a:pt x="16419" y="5"/>
                  </a:cubicBezTo>
                  <a:cubicBezTo>
                    <a:pt x="14164" y="64"/>
                    <a:pt x="11913" y="143"/>
                    <a:pt x="9662" y="225"/>
                  </a:cubicBezTo>
                  <a:cubicBezTo>
                    <a:pt x="6715" y="339"/>
                    <a:pt x="3878" y="1067"/>
                    <a:pt x="1041" y="1815"/>
                  </a:cubicBezTo>
                  <a:cubicBezTo>
                    <a:pt x="505" y="1953"/>
                    <a:pt x="280" y="2268"/>
                    <a:pt x="276" y="2846"/>
                  </a:cubicBezTo>
                  <a:cubicBezTo>
                    <a:pt x="262" y="4437"/>
                    <a:pt x="189" y="6032"/>
                    <a:pt x="152" y="7626"/>
                  </a:cubicBezTo>
                  <a:cubicBezTo>
                    <a:pt x="1" y="13985"/>
                    <a:pt x="299" y="20296"/>
                    <a:pt x="2049" y="26461"/>
                  </a:cubicBezTo>
                  <a:cubicBezTo>
                    <a:pt x="2352" y="27528"/>
                    <a:pt x="2668" y="28592"/>
                    <a:pt x="2981" y="29655"/>
                  </a:cubicBezTo>
                  <a:cubicBezTo>
                    <a:pt x="3902" y="28046"/>
                    <a:pt x="4695" y="26442"/>
                    <a:pt x="5482" y="24838"/>
                  </a:cubicBezTo>
                  <a:cubicBezTo>
                    <a:pt x="5707" y="24379"/>
                    <a:pt x="5905" y="23902"/>
                    <a:pt x="6147" y="23453"/>
                  </a:cubicBezTo>
                  <a:cubicBezTo>
                    <a:pt x="6327" y="23120"/>
                    <a:pt x="6506" y="22949"/>
                    <a:pt x="6702" y="22949"/>
                  </a:cubicBezTo>
                  <a:cubicBezTo>
                    <a:pt x="6864" y="22949"/>
                    <a:pt x="7038" y="23067"/>
                    <a:pt x="7234" y="23311"/>
                  </a:cubicBezTo>
                  <a:cubicBezTo>
                    <a:pt x="8063" y="24333"/>
                    <a:pt x="8783" y="25442"/>
                    <a:pt x="9622" y="26451"/>
                  </a:cubicBezTo>
                  <a:cubicBezTo>
                    <a:pt x="10607" y="27629"/>
                    <a:pt x="11671" y="28733"/>
                    <a:pt x="12702" y="29870"/>
                  </a:cubicBezTo>
                  <a:cubicBezTo>
                    <a:pt x="12757" y="29842"/>
                    <a:pt x="12807" y="29815"/>
                    <a:pt x="12862" y="29788"/>
                  </a:cubicBezTo>
                  <a:cubicBezTo>
                    <a:pt x="12872" y="29650"/>
                    <a:pt x="12908" y="29508"/>
                    <a:pt x="12895" y="29371"/>
                  </a:cubicBezTo>
                  <a:cubicBezTo>
                    <a:pt x="12831" y="28454"/>
                    <a:pt x="12753" y="27541"/>
                    <a:pt x="12688" y="26630"/>
                  </a:cubicBezTo>
                  <a:cubicBezTo>
                    <a:pt x="12446" y="22995"/>
                    <a:pt x="12125" y="19364"/>
                    <a:pt x="11983" y="15725"/>
                  </a:cubicBezTo>
                  <a:cubicBezTo>
                    <a:pt x="11864" y="12637"/>
                    <a:pt x="12272" y="9579"/>
                    <a:pt x="13179" y="6613"/>
                  </a:cubicBezTo>
                  <a:cubicBezTo>
                    <a:pt x="13692" y="4936"/>
                    <a:pt x="14619" y="3570"/>
                    <a:pt x="16479" y="3129"/>
                  </a:cubicBezTo>
                  <a:cubicBezTo>
                    <a:pt x="16718" y="3075"/>
                    <a:pt x="16969" y="3066"/>
                    <a:pt x="17314" y="3024"/>
                  </a:cubicBezTo>
                  <a:cubicBezTo>
                    <a:pt x="17314" y="2283"/>
                    <a:pt x="17327" y="1572"/>
                    <a:pt x="17309" y="857"/>
                  </a:cubicBezTo>
                  <a:cubicBezTo>
                    <a:pt x="17289" y="115"/>
                    <a:pt x="17257" y="0"/>
                    <a:pt x="16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671450" y="625025"/>
              <a:ext cx="65450" cy="73600"/>
            </a:xfrm>
            <a:custGeom>
              <a:avLst/>
              <a:gdLst/>
              <a:ahLst/>
              <a:cxnLst/>
              <a:rect l="l" t="t" r="r" b="b"/>
              <a:pathLst>
                <a:path w="2618" h="2944" extrusionOk="0">
                  <a:moveTo>
                    <a:pt x="1108" y="0"/>
                  </a:moveTo>
                  <a:cubicBezTo>
                    <a:pt x="1105" y="0"/>
                    <a:pt x="1103" y="0"/>
                    <a:pt x="1101" y="0"/>
                  </a:cubicBezTo>
                  <a:cubicBezTo>
                    <a:pt x="491" y="4"/>
                    <a:pt x="1" y="568"/>
                    <a:pt x="5" y="1266"/>
                  </a:cubicBezTo>
                  <a:cubicBezTo>
                    <a:pt x="5" y="2251"/>
                    <a:pt x="523" y="2929"/>
                    <a:pt x="1280" y="2943"/>
                  </a:cubicBezTo>
                  <a:cubicBezTo>
                    <a:pt x="1289" y="2943"/>
                    <a:pt x="1298" y="2943"/>
                    <a:pt x="1307" y="2943"/>
                  </a:cubicBezTo>
                  <a:cubicBezTo>
                    <a:pt x="2036" y="2943"/>
                    <a:pt x="2595" y="2412"/>
                    <a:pt x="2605" y="1706"/>
                  </a:cubicBezTo>
                  <a:cubicBezTo>
                    <a:pt x="2618" y="800"/>
                    <a:pt x="1911" y="0"/>
                    <a:pt x="11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3627025" y="493600"/>
              <a:ext cx="64050" cy="78675"/>
            </a:xfrm>
            <a:custGeom>
              <a:avLst/>
              <a:gdLst/>
              <a:ahLst/>
              <a:cxnLst/>
              <a:rect l="l" t="t" r="r" b="b"/>
              <a:pathLst>
                <a:path w="2562" h="3147" extrusionOk="0">
                  <a:moveTo>
                    <a:pt x="1360" y="0"/>
                  </a:moveTo>
                  <a:cubicBezTo>
                    <a:pt x="1214" y="0"/>
                    <a:pt x="1064" y="63"/>
                    <a:pt x="934" y="205"/>
                  </a:cubicBezTo>
                  <a:cubicBezTo>
                    <a:pt x="329" y="874"/>
                    <a:pt x="0" y="1768"/>
                    <a:pt x="669" y="2689"/>
                  </a:cubicBezTo>
                  <a:cubicBezTo>
                    <a:pt x="890" y="2996"/>
                    <a:pt x="1176" y="3146"/>
                    <a:pt x="1455" y="3146"/>
                  </a:cubicBezTo>
                  <a:cubicBezTo>
                    <a:pt x="1778" y="3146"/>
                    <a:pt x="2091" y="2946"/>
                    <a:pt x="2282" y="2552"/>
                  </a:cubicBezTo>
                  <a:cubicBezTo>
                    <a:pt x="2392" y="2329"/>
                    <a:pt x="2415" y="2066"/>
                    <a:pt x="2479" y="1824"/>
                  </a:cubicBezTo>
                  <a:lnTo>
                    <a:pt x="2561" y="1755"/>
                  </a:lnTo>
                  <a:cubicBezTo>
                    <a:pt x="2342" y="1275"/>
                    <a:pt x="2173" y="756"/>
                    <a:pt x="1883" y="310"/>
                  </a:cubicBezTo>
                  <a:cubicBezTo>
                    <a:pt x="1759" y="119"/>
                    <a:pt x="1563" y="0"/>
                    <a:pt x="13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3496925" y="679475"/>
              <a:ext cx="100850" cy="57625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520425" y="584200"/>
              <a:ext cx="48400" cy="59025"/>
            </a:xfrm>
            <a:custGeom>
              <a:avLst/>
              <a:gdLst/>
              <a:ahLst/>
              <a:cxnLst/>
              <a:rect l="l" t="t" r="r" b="b"/>
              <a:pathLst>
                <a:path w="1936" h="2361" extrusionOk="0">
                  <a:moveTo>
                    <a:pt x="779" y="1"/>
                  </a:moveTo>
                  <a:cubicBezTo>
                    <a:pt x="628" y="1"/>
                    <a:pt x="398" y="83"/>
                    <a:pt x="367" y="177"/>
                  </a:cubicBezTo>
                  <a:cubicBezTo>
                    <a:pt x="207" y="676"/>
                    <a:pt x="56" y="1189"/>
                    <a:pt x="15" y="1707"/>
                  </a:cubicBezTo>
                  <a:cubicBezTo>
                    <a:pt x="1" y="1890"/>
                    <a:pt x="280" y="2211"/>
                    <a:pt x="487" y="2275"/>
                  </a:cubicBezTo>
                  <a:cubicBezTo>
                    <a:pt x="678" y="2337"/>
                    <a:pt x="887" y="2360"/>
                    <a:pt x="1098" y="2360"/>
                  </a:cubicBezTo>
                  <a:cubicBezTo>
                    <a:pt x="1255" y="2360"/>
                    <a:pt x="1413" y="2347"/>
                    <a:pt x="1564" y="2330"/>
                  </a:cubicBezTo>
                  <a:cubicBezTo>
                    <a:pt x="1701" y="2312"/>
                    <a:pt x="1812" y="2073"/>
                    <a:pt x="1935" y="1936"/>
                  </a:cubicBezTo>
                  <a:cubicBezTo>
                    <a:pt x="1788" y="1826"/>
                    <a:pt x="1651" y="1660"/>
                    <a:pt x="1486" y="1616"/>
                  </a:cubicBezTo>
                  <a:cubicBezTo>
                    <a:pt x="1399" y="1593"/>
                    <a:pt x="1308" y="1587"/>
                    <a:pt x="1210" y="1587"/>
                  </a:cubicBezTo>
                  <a:cubicBezTo>
                    <a:pt x="1066" y="1587"/>
                    <a:pt x="907" y="1601"/>
                    <a:pt x="729" y="1601"/>
                  </a:cubicBezTo>
                  <a:cubicBezTo>
                    <a:pt x="831" y="1143"/>
                    <a:pt x="935" y="772"/>
                    <a:pt x="981" y="400"/>
                  </a:cubicBezTo>
                  <a:cubicBezTo>
                    <a:pt x="1000" y="268"/>
                    <a:pt x="886" y="6"/>
                    <a:pt x="812" y="2"/>
                  </a:cubicBezTo>
                  <a:cubicBezTo>
                    <a:pt x="802" y="1"/>
                    <a:pt x="790" y="1"/>
                    <a:pt x="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3265350" y="940600"/>
              <a:ext cx="285450" cy="129325"/>
            </a:xfrm>
            <a:custGeom>
              <a:avLst/>
              <a:gdLst/>
              <a:ahLst/>
              <a:cxnLst/>
              <a:rect l="l" t="t" r="r" b="b"/>
              <a:pathLst>
                <a:path w="11418" h="5173" extrusionOk="0">
                  <a:moveTo>
                    <a:pt x="8502" y="1"/>
                  </a:moveTo>
                  <a:cubicBezTo>
                    <a:pt x="8408" y="1"/>
                    <a:pt x="8308" y="26"/>
                    <a:pt x="8191" y="74"/>
                  </a:cubicBezTo>
                  <a:cubicBezTo>
                    <a:pt x="6083" y="953"/>
                    <a:pt x="3961" y="1811"/>
                    <a:pt x="1847" y="2691"/>
                  </a:cubicBezTo>
                  <a:cubicBezTo>
                    <a:pt x="1183" y="2971"/>
                    <a:pt x="546" y="3309"/>
                    <a:pt x="0" y="3570"/>
                  </a:cubicBezTo>
                  <a:cubicBezTo>
                    <a:pt x="490" y="4107"/>
                    <a:pt x="926" y="4597"/>
                    <a:pt x="1375" y="5070"/>
                  </a:cubicBezTo>
                  <a:cubicBezTo>
                    <a:pt x="1442" y="5136"/>
                    <a:pt x="1575" y="5172"/>
                    <a:pt x="1681" y="5172"/>
                  </a:cubicBezTo>
                  <a:cubicBezTo>
                    <a:pt x="1692" y="5172"/>
                    <a:pt x="1704" y="5172"/>
                    <a:pt x="1714" y="5171"/>
                  </a:cubicBezTo>
                  <a:cubicBezTo>
                    <a:pt x="2183" y="5129"/>
                    <a:pt x="2654" y="5065"/>
                    <a:pt x="3113" y="5015"/>
                  </a:cubicBezTo>
                  <a:cubicBezTo>
                    <a:pt x="3306" y="3617"/>
                    <a:pt x="3255" y="3314"/>
                    <a:pt x="4914" y="2870"/>
                  </a:cubicBezTo>
                  <a:cubicBezTo>
                    <a:pt x="7059" y="2297"/>
                    <a:pt x="9213" y="1778"/>
                    <a:pt x="11418" y="1494"/>
                  </a:cubicBezTo>
                  <a:lnTo>
                    <a:pt x="11390" y="1298"/>
                  </a:lnTo>
                  <a:cubicBezTo>
                    <a:pt x="11269" y="1305"/>
                    <a:pt x="11147" y="1311"/>
                    <a:pt x="11027" y="1311"/>
                  </a:cubicBezTo>
                  <a:cubicBezTo>
                    <a:pt x="10780" y="1311"/>
                    <a:pt x="10544" y="1285"/>
                    <a:pt x="10350" y="1183"/>
                  </a:cubicBezTo>
                  <a:cubicBezTo>
                    <a:pt x="9847" y="918"/>
                    <a:pt x="9380" y="594"/>
                    <a:pt x="8957" y="215"/>
                  </a:cubicBezTo>
                  <a:cubicBezTo>
                    <a:pt x="8794" y="69"/>
                    <a:pt x="8657" y="1"/>
                    <a:pt x="8502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6"/>
            <p:cNvSpPr/>
            <p:nvPr/>
          </p:nvSpPr>
          <p:spPr>
            <a:xfrm>
              <a:off x="3476100" y="1232575"/>
              <a:ext cx="23475" cy="115975"/>
            </a:xfrm>
            <a:custGeom>
              <a:avLst/>
              <a:gdLst/>
              <a:ahLst/>
              <a:cxnLst/>
              <a:rect l="l" t="t" r="r" b="b"/>
              <a:pathLst>
                <a:path w="939" h="4639" extrusionOk="0">
                  <a:moveTo>
                    <a:pt x="216" y="0"/>
                  </a:moveTo>
                  <a:cubicBezTo>
                    <a:pt x="143" y="165"/>
                    <a:pt x="0" y="330"/>
                    <a:pt x="6" y="491"/>
                  </a:cubicBezTo>
                  <a:cubicBezTo>
                    <a:pt x="28" y="1206"/>
                    <a:pt x="88" y="1916"/>
                    <a:pt x="133" y="2631"/>
                  </a:cubicBezTo>
                  <a:lnTo>
                    <a:pt x="105" y="2631"/>
                  </a:lnTo>
                  <a:cubicBezTo>
                    <a:pt x="105" y="3162"/>
                    <a:pt x="92" y="3690"/>
                    <a:pt x="115" y="4222"/>
                  </a:cubicBezTo>
                  <a:cubicBezTo>
                    <a:pt x="119" y="4363"/>
                    <a:pt x="234" y="4502"/>
                    <a:pt x="293" y="4639"/>
                  </a:cubicBezTo>
                  <a:cubicBezTo>
                    <a:pt x="417" y="4529"/>
                    <a:pt x="633" y="4427"/>
                    <a:pt x="646" y="4304"/>
                  </a:cubicBezTo>
                  <a:cubicBezTo>
                    <a:pt x="766" y="3314"/>
                    <a:pt x="875" y="2319"/>
                    <a:pt x="921" y="1325"/>
                  </a:cubicBezTo>
                  <a:cubicBezTo>
                    <a:pt x="939" y="995"/>
                    <a:pt x="798" y="642"/>
                    <a:pt x="660" y="330"/>
                  </a:cubicBezTo>
                  <a:cubicBezTo>
                    <a:pt x="596" y="183"/>
                    <a:pt x="368" y="106"/>
                    <a:pt x="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3441025" y="514975"/>
              <a:ext cx="50450" cy="68150"/>
            </a:xfrm>
            <a:custGeom>
              <a:avLst/>
              <a:gdLst/>
              <a:ahLst/>
              <a:cxnLst/>
              <a:rect l="l" t="t" r="r" b="b"/>
              <a:pathLst>
                <a:path w="2018" h="2726" extrusionOk="0">
                  <a:moveTo>
                    <a:pt x="993" y="0"/>
                  </a:moveTo>
                  <a:cubicBezTo>
                    <a:pt x="719" y="0"/>
                    <a:pt x="449" y="162"/>
                    <a:pt x="303" y="479"/>
                  </a:cubicBezTo>
                  <a:cubicBezTo>
                    <a:pt x="28" y="1070"/>
                    <a:pt x="0" y="1712"/>
                    <a:pt x="326" y="2275"/>
                  </a:cubicBezTo>
                  <a:cubicBezTo>
                    <a:pt x="459" y="2509"/>
                    <a:pt x="839" y="2725"/>
                    <a:pt x="1109" y="2725"/>
                  </a:cubicBezTo>
                  <a:cubicBezTo>
                    <a:pt x="1347" y="2725"/>
                    <a:pt x="1641" y="2459"/>
                    <a:pt x="1806" y="2235"/>
                  </a:cubicBezTo>
                  <a:cubicBezTo>
                    <a:pt x="1948" y="2051"/>
                    <a:pt x="1939" y="1753"/>
                    <a:pt x="2017" y="1414"/>
                  </a:cubicBezTo>
                  <a:cubicBezTo>
                    <a:pt x="1916" y="1116"/>
                    <a:pt x="1847" y="727"/>
                    <a:pt x="1659" y="411"/>
                  </a:cubicBezTo>
                  <a:cubicBezTo>
                    <a:pt x="1495" y="135"/>
                    <a:pt x="1242" y="0"/>
                    <a:pt x="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6"/>
            <p:cNvSpPr/>
            <p:nvPr/>
          </p:nvSpPr>
          <p:spPr>
            <a:xfrm>
              <a:off x="3380175" y="621125"/>
              <a:ext cx="74825" cy="77150"/>
            </a:xfrm>
            <a:custGeom>
              <a:avLst/>
              <a:gdLst/>
              <a:ahLst/>
              <a:cxnLst/>
              <a:rect l="l" t="t" r="r" b="b"/>
              <a:pathLst>
                <a:path w="2993" h="3086" extrusionOk="0">
                  <a:moveTo>
                    <a:pt x="1189" y="0"/>
                  </a:moveTo>
                  <a:cubicBezTo>
                    <a:pt x="476" y="0"/>
                    <a:pt x="1" y="666"/>
                    <a:pt x="14" y="1655"/>
                  </a:cubicBezTo>
                  <a:cubicBezTo>
                    <a:pt x="28" y="2499"/>
                    <a:pt x="569" y="3080"/>
                    <a:pt x="1347" y="3086"/>
                  </a:cubicBezTo>
                  <a:cubicBezTo>
                    <a:pt x="2324" y="3086"/>
                    <a:pt x="2993" y="2544"/>
                    <a:pt x="2984" y="1765"/>
                  </a:cubicBezTo>
                  <a:cubicBezTo>
                    <a:pt x="2979" y="885"/>
                    <a:pt x="2104" y="19"/>
                    <a:pt x="1210" y="0"/>
                  </a:cubicBezTo>
                  <a:cubicBezTo>
                    <a:pt x="1203" y="0"/>
                    <a:pt x="1196" y="0"/>
                    <a:pt x="1189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6"/>
            <p:cNvSpPr/>
            <p:nvPr/>
          </p:nvSpPr>
          <p:spPr>
            <a:xfrm>
              <a:off x="3423275" y="1333650"/>
              <a:ext cx="25775" cy="123075"/>
            </a:xfrm>
            <a:custGeom>
              <a:avLst/>
              <a:gdLst/>
              <a:ahLst/>
              <a:cxnLst/>
              <a:rect l="l" t="t" r="r" b="b"/>
              <a:pathLst>
                <a:path w="1031" h="4923" extrusionOk="0">
                  <a:moveTo>
                    <a:pt x="317" y="0"/>
                  </a:moveTo>
                  <a:cubicBezTo>
                    <a:pt x="210" y="183"/>
                    <a:pt x="23" y="362"/>
                    <a:pt x="18" y="545"/>
                  </a:cubicBezTo>
                  <a:cubicBezTo>
                    <a:pt x="1" y="1406"/>
                    <a:pt x="9" y="2268"/>
                    <a:pt x="56" y="3126"/>
                  </a:cubicBezTo>
                  <a:cubicBezTo>
                    <a:pt x="79" y="3616"/>
                    <a:pt x="170" y="4107"/>
                    <a:pt x="270" y="4588"/>
                  </a:cubicBezTo>
                  <a:cubicBezTo>
                    <a:pt x="298" y="4716"/>
                    <a:pt x="472" y="4813"/>
                    <a:pt x="582" y="4923"/>
                  </a:cubicBezTo>
                  <a:cubicBezTo>
                    <a:pt x="688" y="4807"/>
                    <a:pt x="849" y="4707"/>
                    <a:pt x="880" y="4574"/>
                  </a:cubicBezTo>
                  <a:cubicBezTo>
                    <a:pt x="963" y="4239"/>
                    <a:pt x="986" y="3892"/>
                    <a:pt x="1031" y="3547"/>
                  </a:cubicBezTo>
                  <a:cubicBezTo>
                    <a:pt x="1020" y="3544"/>
                    <a:pt x="1009" y="3543"/>
                    <a:pt x="997" y="3543"/>
                  </a:cubicBezTo>
                  <a:cubicBezTo>
                    <a:pt x="995" y="3543"/>
                    <a:pt x="993" y="3543"/>
                    <a:pt x="990" y="3543"/>
                  </a:cubicBezTo>
                  <a:cubicBezTo>
                    <a:pt x="963" y="2883"/>
                    <a:pt x="940" y="2228"/>
                    <a:pt x="893" y="1567"/>
                  </a:cubicBezTo>
                  <a:cubicBezTo>
                    <a:pt x="870" y="1205"/>
                    <a:pt x="862" y="829"/>
                    <a:pt x="761" y="480"/>
                  </a:cubicBezTo>
                  <a:cubicBezTo>
                    <a:pt x="706" y="293"/>
                    <a:pt x="472" y="160"/>
                    <a:pt x="3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6"/>
            <p:cNvSpPr/>
            <p:nvPr/>
          </p:nvSpPr>
          <p:spPr>
            <a:xfrm>
              <a:off x="3412025" y="1141575"/>
              <a:ext cx="22500" cy="143025"/>
            </a:xfrm>
            <a:custGeom>
              <a:avLst/>
              <a:gdLst/>
              <a:ahLst/>
              <a:cxnLst/>
              <a:rect l="l" t="t" r="r" b="b"/>
              <a:pathLst>
                <a:path w="900" h="5721" extrusionOk="0">
                  <a:moveTo>
                    <a:pt x="206" y="1"/>
                  </a:moveTo>
                  <a:cubicBezTo>
                    <a:pt x="138" y="129"/>
                    <a:pt x="1" y="258"/>
                    <a:pt x="1" y="386"/>
                  </a:cubicBezTo>
                  <a:cubicBezTo>
                    <a:pt x="45" y="1922"/>
                    <a:pt x="102" y="3457"/>
                    <a:pt x="170" y="4993"/>
                  </a:cubicBezTo>
                  <a:cubicBezTo>
                    <a:pt x="184" y="5231"/>
                    <a:pt x="294" y="5461"/>
                    <a:pt x="359" y="5693"/>
                  </a:cubicBezTo>
                  <a:lnTo>
                    <a:pt x="565" y="5721"/>
                  </a:lnTo>
                  <a:cubicBezTo>
                    <a:pt x="679" y="5382"/>
                    <a:pt x="899" y="5038"/>
                    <a:pt x="895" y="4699"/>
                  </a:cubicBezTo>
                  <a:cubicBezTo>
                    <a:pt x="876" y="3438"/>
                    <a:pt x="798" y="2178"/>
                    <a:pt x="724" y="917"/>
                  </a:cubicBezTo>
                  <a:cubicBezTo>
                    <a:pt x="711" y="706"/>
                    <a:pt x="656" y="477"/>
                    <a:pt x="559" y="289"/>
                  </a:cubicBezTo>
                  <a:cubicBezTo>
                    <a:pt x="500" y="166"/>
                    <a:pt x="330" y="96"/>
                    <a:pt x="2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6"/>
            <p:cNvSpPr/>
            <p:nvPr/>
          </p:nvSpPr>
          <p:spPr>
            <a:xfrm>
              <a:off x="2147100" y="2916250"/>
              <a:ext cx="920400" cy="69525"/>
            </a:xfrm>
            <a:custGeom>
              <a:avLst/>
              <a:gdLst/>
              <a:ahLst/>
              <a:cxnLst/>
              <a:rect l="l" t="t" r="r" b="b"/>
              <a:pathLst>
                <a:path w="36816" h="2781" extrusionOk="0">
                  <a:moveTo>
                    <a:pt x="544" y="0"/>
                  </a:moveTo>
                  <a:cubicBezTo>
                    <a:pt x="244" y="0"/>
                    <a:pt x="39" y="158"/>
                    <a:pt x="69" y="540"/>
                  </a:cubicBezTo>
                  <a:cubicBezTo>
                    <a:pt x="83" y="668"/>
                    <a:pt x="28" y="805"/>
                    <a:pt x="1" y="961"/>
                  </a:cubicBezTo>
                  <a:cubicBezTo>
                    <a:pt x="12206" y="1703"/>
                    <a:pt x="24504" y="1667"/>
                    <a:pt x="36751" y="2780"/>
                  </a:cubicBezTo>
                  <a:cubicBezTo>
                    <a:pt x="36774" y="2712"/>
                    <a:pt x="36792" y="2648"/>
                    <a:pt x="36815" y="2580"/>
                  </a:cubicBezTo>
                  <a:cubicBezTo>
                    <a:pt x="36517" y="2313"/>
                    <a:pt x="36229" y="2043"/>
                    <a:pt x="35921" y="1790"/>
                  </a:cubicBezTo>
                  <a:cubicBezTo>
                    <a:pt x="35770" y="1667"/>
                    <a:pt x="35600" y="1520"/>
                    <a:pt x="35421" y="1497"/>
                  </a:cubicBezTo>
                  <a:cubicBezTo>
                    <a:pt x="34931" y="1433"/>
                    <a:pt x="34436" y="1415"/>
                    <a:pt x="33946" y="1401"/>
                  </a:cubicBezTo>
                  <a:cubicBezTo>
                    <a:pt x="28340" y="1216"/>
                    <a:pt x="22734" y="1034"/>
                    <a:pt x="17129" y="855"/>
                  </a:cubicBezTo>
                  <a:cubicBezTo>
                    <a:pt x="13576" y="741"/>
                    <a:pt x="10020" y="668"/>
                    <a:pt x="6468" y="503"/>
                  </a:cubicBezTo>
                  <a:cubicBezTo>
                    <a:pt x="4515" y="411"/>
                    <a:pt x="2572" y="163"/>
                    <a:pt x="619" y="3"/>
                  </a:cubicBezTo>
                  <a:cubicBezTo>
                    <a:pt x="594" y="1"/>
                    <a:pt x="569" y="0"/>
                    <a:pt x="5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6"/>
            <p:cNvSpPr/>
            <p:nvPr/>
          </p:nvSpPr>
          <p:spPr>
            <a:xfrm>
              <a:off x="3024825" y="2349925"/>
              <a:ext cx="22150" cy="149550"/>
            </a:xfrm>
            <a:custGeom>
              <a:avLst/>
              <a:gdLst/>
              <a:ahLst/>
              <a:cxnLst/>
              <a:rect l="l" t="t" r="r" b="b"/>
              <a:pathLst>
                <a:path w="886" h="5982" extrusionOk="0">
                  <a:moveTo>
                    <a:pt x="172" y="0"/>
                  </a:moveTo>
                  <a:cubicBezTo>
                    <a:pt x="167" y="0"/>
                    <a:pt x="161" y="0"/>
                    <a:pt x="157" y="0"/>
                  </a:cubicBezTo>
                  <a:cubicBezTo>
                    <a:pt x="97" y="5"/>
                    <a:pt x="1" y="201"/>
                    <a:pt x="6" y="307"/>
                  </a:cubicBezTo>
                  <a:cubicBezTo>
                    <a:pt x="34" y="1953"/>
                    <a:pt x="70" y="3594"/>
                    <a:pt x="129" y="5239"/>
                  </a:cubicBezTo>
                  <a:cubicBezTo>
                    <a:pt x="138" y="5487"/>
                    <a:pt x="290" y="5729"/>
                    <a:pt x="373" y="5973"/>
                  </a:cubicBezTo>
                  <a:cubicBezTo>
                    <a:pt x="464" y="5977"/>
                    <a:pt x="556" y="5977"/>
                    <a:pt x="647" y="5981"/>
                  </a:cubicBezTo>
                  <a:cubicBezTo>
                    <a:pt x="730" y="5665"/>
                    <a:pt x="886" y="5348"/>
                    <a:pt x="882" y="5033"/>
                  </a:cubicBezTo>
                  <a:cubicBezTo>
                    <a:pt x="872" y="3680"/>
                    <a:pt x="831" y="2328"/>
                    <a:pt x="771" y="975"/>
                  </a:cubicBezTo>
                  <a:cubicBezTo>
                    <a:pt x="757" y="696"/>
                    <a:pt x="638" y="412"/>
                    <a:pt x="519" y="151"/>
                  </a:cubicBezTo>
                  <a:cubicBezTo>
                    <a:pt x="480" y="63"/>
                    <a:pt x="296" y="0"/>
                    <a:pt x="1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6"/>
            <p:cNvSpPr/>
            <p:nvPr/>
          </p:nvSpPr>
          <p:spPr>
            <a:xfrm>
              <a:off x="3024625" y="2563725"/>
              <a:ext cx="20175" cy="136950"/>
            </a:xfrm>
            <a:custGeom>
              <a:avLst/>
              <a:gdLst/>
              <a:ahLst/>
              <a:cxnLst/>
              <a:rect l="l" t="t" r="r" b="b"/>
              <a:pathLst>
                <a:path w="807" h="5478" extrusionOk="0">
                  <a:moveTo>
                    <a:pt x="385" y="0"/>
                  </a:moveTo>
                  <a:cubicBezTo>
                    <a:pt x="384" y="0"/>
                    <a:pt x="382" y="0"/>
                    <a:pt x="381" y="0"/>
                  </a:cubicBezTo>
                  <a:cubicBezTo>
                    <a:pt x="275" y="0"/>
                    <a:pt x="138" y="138"/>
                    <a:pt x="79" y="253"/>
                  </a:cubicBezTo>
                  <a:cubicBezTo>
                    <a:pt x="14" y="372"/>
                    <a:pt x="14" y="537"/>
                    <a:pt x="14" y="679"/>
                  </a:cubicBezTo>
                  <a:cubicBezTo>
                    <a:pt x="14" y="1885"/>
                    <a:pt x="0" y="3086"/>
                    <a:pt x="42" y="4291"/>
                  </a:cubicBezTo>
                  <a:cubicBezTo>
                    <a:pt x="55" y="4690"/>
                    <a:pt x="216" y="5084"/>
                    <a:pt x="307" y="5478"/>
                  </a:cubicBezTo>
                  <a:cubicBezTo>
                    <a:pt x="395" y="5478"/>
                    <a:pt x="486" y="5478"/>
                    <a:pt x="578" y="5473"/>
                  </a:cubicBezTo>
                  <a:cubicBezTo>
                    <a:pt x="650" y="5171"/>
                    <a:pt x="779" y="4868"/>
                    <a:pt x="783" y="4562"/>
                  </a:cubicBezTo>
                  <a:cubicBezTo>
                    <a:pt x="806" y="3324"/>
                    <a:pt x="789" y="2082"/>
                    <a:pt x="774" y="839"/>
                  </a:cubicBezTo>
                  <a:cubicBezTo>
                    <a:pt x="774" y="643"/>
                    <a:pt x="743" y="431"/>
                    <a:pt x="675" y="248"/>
                  </a:cubicBezTo>
                  <a:cubicBezTo>
                    <a:pt x="628" y="139"/>
                    <a:pt x="486" y="0"/>
                    <a:pt x="3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6"/>
            <p:cNvSpPr/>
            <p:nvPr/>
          </p:nvSpPr>
          <p:spPr>
            <a:xfrm>
              <a:off x="2977650" y="2498075"/>
              <a:ext cx="34475" cy="85375"/>
            </a:xfrm>
            <a:custGeom>
              <a:avLst/>
              <a:gdLst/>
              <a:ahLst/>
              <a:cxnLst/>
              <a:rect l="l" t="t" r="r" b="b"/>
              <a:pathLst>
                <a:path w="1379" h="3415" extrusionOk="0">
                  <a:moveTo>
                    <a:pt x="636" y="0"/>
                  </a:moveTo>
                  <a:lnTo>
                    <a:pt x="636" y="0"/>
                  </a:lnTo>
                  <a:cubicBezTo>
                    <a:pt x="623" y="1124"/>
                    <a:pt x="0" y="2209"/>
                    <a:pt x="449" y="3415"/>
                  </a:cubicBezTo>
                  <a:cubicBezTo>
                    <a:pt x="1242" y="2851"/>
                    <a:pt x="1379" y="468"/>
                    <a:pt x="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6"/>
            <p:cNvSpPr/>
            <p:nvPr/>
          </p:nvSpPr>
          <p:spPr>
            <a:xfrm>
              <a:off x="2248175" y="2315625"/>
              <a:ext cx="715250" cy="59300"/>
            </a:xfrm>
            <a:custGeom>
              <a:avLst/>
              <a:gdLst/>
              <a:ahLst/>
              <a:cxnLst/>
              <a:rect l="l" t="t" r="r" b="b"/>
              <a:pathLst>
                <a:path w="28610" h="2372" extrusionOk="0">
                  <a:moveTo>
                    <a:pt x="27427" y="0"/>
                  </a:moveTo>
                  <a:cubicBezTo>
                    <a:pt x="27265" y="0"/>
                    <a:pt x="27096" y="27"/>
                    <a:pt x="26923" y="79"/>
                  </a:cubicBezTo>
                  <a:cubicBezTo>
                    <a:pt x="26208" y="300"/>
                    <a:pt x="25502" y="565"/>
                    <a:pt x="24792" y="790"/>
                  </a:cubicBezTo>
                  <a:cubicBezTo>
                    <a:pt x="24385" y="921"/>
                    <a:pt x="23975" y="1003"/>
                    <a:pt x="23572" y="1003"/>
                  </a:cubicBezTo>
                  <a:cubicBezTo>
                    <a:pt x="23112" y="1003"/>
                    <a:pt x="22661" y="895"/>
                    <a:pt x="22239" y="629"/>
                  </a:cubicBezTo>
                  <a:cubicBezTo>
                    <a:pt x="21725" y="304"/>
                    <a:pt x="21232" y="158"/>
                    <a:pt x="20748" y="158"/>
                  </a:cubicBezTo>
                  <a:cubicBezTo>
                    <a:pt x="20147" y="158"/>
                    <a:pt x="19558" y="382"/>
                    <a:pt x="18957" y="763"/>
                  </a:cubicBezTo>
                  <a:cubicBezTo>
                    <a:pt x="18359" y="1139"/>
                    <a:pt x="17731" y="1340"/>
                    <a:pt x="17089" y="1340"/>
                  </a:cubicBezTo>
                  <a:cubicBezTo>
                    <a:pt x="16615" y="1340"/>
                    <a:pt x="16134" y="1230"/>
                    <a:pt x="15652" y="1001"/>
                  </a:cubicBezTo>
                  <a:cubicBezTo>
                    <a:pt x="15185" y="774"/>
                    <a:pt x="14724" y="670"/>
                    <a:pt x="14262" y="670"/>
                  </a:cubicBezTo>
                  <a:cubicBezTo>
                    <a:pt x="13826" y="670"/>
                    <a:pt x="13389" y="763"/>
                    <a:pt x="12944" y="931"/>
                  </a:cubicBezTo>
                  <a:cubicBezTo>
                    <a:pt x="12163" y="1228"/>
                    <a:pt x="11383" y="1400"/>
                    <a:pt x="10610" y="1400"/>
                  </a:cubicBezTo>
                  <a:cubicBezTo>
                    <a:pt x="9805" y="1400"/>
                    <a:pt x="9006" y="1213"/>
                    <a:pt x="8218" y="786"/>
                  </a:cubicBezTo>
                  <a:cubicBezTo>
                    <a:pt x="7807" y="562"/>
                    <a:pt x="7402" y="451"/>
                    <a:pt x="7008" y="451"/>
                  </a:cubicBezTo>
                  <a:cubicBezTo>
                    <a:pt x="6515" y="451"/>
                    <a:pt x="6038" y="624"/>
                    <a:pt x="5587" y="963"/>
                  </a:cubicBezTo>
                  <a:cubicBezTo>
                    <a:pt x="5308" y="1172"/>
                    <a:pt x="5043" y="1258"/>
                    <a:pt x="4781" y="1258"/>
                  </a:cubicBezTo>
                  <a:cubicBezTo>
                    <a:pt x="4492" y="1258"/>
                    <a:pt x="4207" y="1154"/>
                    <a:pt x="3914" y="995"/>
                  </a:cubicBezTo>
                  <a:cubicBezTo>
                    <a:pt x="3672" y="867"/>
                    <a:pt x="3451" y="693"/>
                    <a:pt x="3209" y="574"/>
                  </a:cubicBezTo>
                  <a:cubicBezTo>
                    <a:pt x="2902" y="418"/>
                    <a:pt x="2580" y="299"/>
                    <a:pt x="2187" y="134"/>
                  </a:cubicBezTo>
                  <a:cubicBezTo>
                    <a:pt x="1825" y="317"/>
                    <a:pt x="1448" y="492"/>
                    <a:pt x="1101" y="702"/>
                  </a:cubicBezTo>
                  <a:cubicBezTo>
                    <a:pt x="916" y="816"/>
                    <a:pt x="779" y="1001"/>
                    <a:pt x="619" y="1151"/>
                  </a:cubicBezTo>
                  <a:cubicBezTo>
                    <a:pt x="422" y="1339"/>
                    <a:pt x="1" y="1468"/>
                    <a:pt x="253" y="1816"/>
                  </a:cubicBezTo>
                  <a:cubicBezTo>
                    <a:pt x="345" y="1945"/>
                    <a:pt x="445" y="1992"/>
                    <a:pt x="546" y="1992"/>
                  </a:cubicBezTo>
                  <a:cubicBezTo>
                    <a:pt x="737" y="1992"/>
                    <a:pt x="936" y="1827"/>
                    <a:pt x="1118" y="1729"/>
                  </a:cubicBezTo>
                  <a:cubicBezTo>
                    <a:pt x="1183" y="1697"/>
                    <a:pt x="1233" y="1638"/>
                    <a:pt x="1288" y="1592"/>
                  </a:cubicBezTo>
                  <a:cubicBezTo>
                    <a:pt x="1728" y="1220"/>
                    <a:pt x="1940" y="1042"/>
                    <a:pt x="2169" y="1042"/>
                  </a:cubicBezTo>
                  <a:cubicBezTo>
                    <a:pt x="2384" y="1042"/>
                    <a:pt x="2614" y="1198"/>
                    <a:pt x="3062" y="1500"/>
                  </a:cubicBezTo>
                  <a:cubicBezTo>
                    <a:pt x="3661" y="1902"/>
                    <a:pt x="4261" y="2210"/>
                    <a:pt x="4884" y="2210"/>
                  </a:cubicBezTo>
                  <a:cubicBezTo>
                    <a:pt x="5319" y="2210"/>
                    <a:pt x="5765" y="2059"/>
                    <a:pt x="6229" y="1684"/>
                  </a:cubicBezTo>
                  <a:cubicBezTo>
                    <a:pt x="6469" y="1491"/>
                    <a:pt x="6720" y="1411"/>
                    <a:pt x="6983" y="1411"/>
                  </a:cubicBezTo>
                  <a:cubicBezTo>
                    <a:pt x="7237" y="1411"/>
                    <a:pt x="7503" y="1486"/>
                    <a:pt x="7778" y="1606"/>
                  </a:cubicBezTo>
                  <a:cubicBezTo>
                    <a:pt x="8461" y="1894"/>
                    <a:pt x="9177" y="2165"/>
                    <a:pt x="9905" y="2302"/>
                  </a:cubicBezTo>
                  <a:cubicBezTo>
                    <a:pt x="10164" y="2350"/>
                    <a:pt x="10421" y="2372"/>
                    <a:pt x="10676" y="2372"/>
                  </a:cubicBezTo>
                  <a:cubicBezTo>
                    <a:pt x="11564" y="2372"/>
                    <a:pt x="12432" y="2117"/>
                    <a:pt x="13297" y="1857"/>
                  </a:cubicBezTo>
                  <a:cubicBezTo>
                    <a:pt x="13627" y="1759"/>
                    <a:pt x="14016" y="1673"/>
                    <a:pt x="14372" y="1673"/>
                  </a:cubicBezTo>
                  <a:cubicBezTo>
                    <a:pt x="14575" y="1673"/>
                    <a:pt x="14768" y="1701"/>
                    <a:pt x="14933" y="1771"/>
                  </a:cubicBezTo>
                  <a:cubicBezTo>
                    <a:pt x="15679" y="2091"/>
                    <a:pt x="16399" y="2256"/>
                    <a:pt x="17101" y="2256"/>
                  </a:cubicBezTo>
                  <a:cubicBezTo>
                    <a:pt x="18037" y="2256"/>
                    <a:pt x="18939" y="1962"/>
                    <a:pt x="19828" y="1349"/>
                  </a:cubicBezTo>
                  <a:cubicBezTo>
                    <a:pt x="20126" y="1145"/>
                    <a:pt x="20424" y="1037"/>
                    <a:pt x="20726" y="1037"/>
                  </a:cubicBezTo>
                  <a:cubicBezTo>
                    <a:pt x="21013" y="1037"/>
                    <a:pt x="21304" y="1134"/>
                    <a:pt x="21606" y="1339"/>
                  </a:cubicBezTo>
                  <a:cubicBezTo>
                    <a:pt x="22247" y="1772"/>
                    <a:pt x="22925" y="1956"/>
                    <a:pt x="23624" y="1956"/>
                  </a:cubicBezTo>
                  <a:cubicBezTo>
                    <a:pt x="24105" y="1956"/>
                    <a:pt x="24595" y="1869"/>
                    <a:pt x="25089" y="1716"/>
                  </a:cubicBezTo>
                  <a:cubicBezTo>
                    <a:pt x="25594" y="1556"/>
                    <a:pt x="26098" y="1377"/>
                    <a:pt x="26584" y="1175"/>
                  </a:cubicBezTo>
                  <a:cubicBezTo>
                    <a:pt x="26865" y="1055"/>
                    <a:pt x="27138" y="974"/>
                    <a:pt x="27415" y="974"/>
                  </a:cubicBezTo>
                  <a:cubicBezTo>
                    <a:pt x="27625" y="974"/>
                    <a:pt x="27838" y="1021"/>
                    <a:pt x="28059" y="1133"/>
                  </a:cubicBezTo>
                  <a:cubicBezTo>
                    <a:pt x="28095" y="1152"/>
                    <a:pt x="28138" y="1160"/>
                    <a:pt x="28184" y="1160"/>
                  </a:cubicBezTo>
                  <a:cubicBezTo>
                    <a:pt x="28314" y="1160"/>
                    <a:pt x="28475" y="1101"/>
                    <a:pt x="28610" y="1087"/>
                  </a:cubicBezTo>
                  <a:cubicBezTo>
                    <a:pt x="28568" y="887"/>
                    <a:pt x="28587" y="633"/>
                    <a:pt x="28473" y="496"/>
                  </a:cubicBezTo>
                  <a:cubicBezTo>
                    <a:pt x="28184" y="159"/>
                    <a:pt x="27824" y="0"/>
                    <a:pt x="274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6"/>
            <p:cNvSpPr/>
            <p:nvPr/>
          </p:nvSpPr>
          <p:spPr>
            <a:xfrm>
              <a:off x="2483300" y="2487200"/>
              <a:ext cx="437850" cy="56200"/>
            </a:xfrm>
            <a:custGeom>
              <a:avLst/>
              <a:gdLst/>
              <a:ahLst/>
              <a:cxnLst/>
              <a:rect l="l" t="t" r="r" b="b"/>
              <a:pathLst>
                <a:path w="17514" h="2248" extrusionOk="0">
                  <a:moveTo>
                    <a:pt x="2342" y="0"/>
                  </a:moveTo>
                  <a:cubicBezTo>
                    <a:pt x="1986" y="0"/>
                    <a:pt x="1637" y="115"/>
                    <a:pt x="1297" y="353"/>
                  </a:cubicBezTo>
                  <a:cubicBezTo>
                    <a:pt x="1027" y="546"/>
                    <a:pt x="761" y="822"/>
                    <a:pt x="464" y="867"/>
                  </a:cubicBezTo>
                  <a:cubicBezTo>
                    <a:pt x="1" y="936"/>
                    <a:pt x="111" y="1270"/>
                    <a:pt x="180" y="1440"/>
                  </a:cubicBezTo>
                  <a:cubicBezTo>
                    <a:pt x="234" y="1577"/>
                    <a:pt x="542" y="1673"/>
                    <a:pt x="738" y="1673"/>
                  </a:cubicBezTo>
                  <a:cubicBezTo>
                    <a:pt x="894" y="1673"/>
                    <a:pt x="1072" y="1530"/>
                    <a:pt x="1206" y="1407"/>
                  </a:cubicBezTo>
                  <a:cubicBezTo>
                    <a:pt x="1580" y="1069"/>
                    <a:pt x="1955" y="898"/>
                    <a:pt x="2334" y="898"/>
                  </a:cubicBezTo>
                  <a:cubicBezTo>
                    <a:pt x="2688" y="898"/>
                    <a:pt x="3047" y="1048"/>
                    <a:pt x="3411" y="1352"/>
                  </a:cubicBezTo>
                  <a:cubicBezTo>
                    <a:pt x="3451" y="1384"/>
                    <a:pt x="3506" y="1407"/>
                    <a:pt x="3557" y="1435"/>
                  </a:cubicBezTo>
                  <a:cubicBezTo>
                    <a:pt x="3994" y="1690"/>
                    <a:pt x="4443" y="1825"/>
                    <a:pt x="4886" y="1825"/>
                  </a:cubicBezTo>
                  <a:cubicBezTo>
                    <a:pt x="5319" y="1825"/>
                    <a:pt x="5748" y="1695"/>
                    <a:pt x="6156" y="1420"/>
                  </a:cubicBezTo>
                  <a:cubicBezTo>
                    <a:pt x="6462" y="1215"/>
                    <a:pt x="6734" y="1116"/>
                    <a:pt x="6994" y="1116"/>
                  </a:cubicBezTo>
                  <a:cubicBezTo>
                    <a:pt x="7307" y="1116"/>
                    <a:pt x="7603" y="1259"/>
                    <a:pt x="7921" y="1527"/>
                  </a:cubicBezTo>
                  <a:cubicBezTo>
                    <a:pt x="8513" y="2026"/>
                    <a:pt x="9141" y="2247"/>
                    <a:pt x="9792" y="2247"/>
                  </a:cubicBezTo>
                  <a:cubicBezTo>
                    <a:pt x="10290" y="2247"/>
                    <a:pt x="10801" y="2118"/>
                    <a:pt x="11321" y="1883"/>
                  </a:cubicBezTo>
                  <a:cubicBezTo>
                    <a:pt x="11606" y="1755"/>
                    <a:pt x="11885" y="1618"/>
                    <a:pt x="12143" y="1443"/>
                  </a:cubicBezTo>
                  <a:cubicBezTo>
                    <a:pt x="12465" y="1229"/>
                    <a:pt x="12799" y="1143"/>
                    <a:pt x="13149" y="1143"/>
                  </a:cubicBezTo>
                  <a:cubicBezTo>
                    <a:pt x="13336" y="1143"/>
                    <a:pt x="13527" y="1167"/>
                    <a:pt x="13723" y="1210"/>
                  </a:cubicBezTo>
                  <a:cubicBezTo>
                    <a:pt x="14242" y="1329"/>
                    <a:pt x="14764" y="1412"/>
                    <a:pt x="15336" y="1517"/>
                  </a:cubicBezTo>
                  <a:cubicBezTo>
                    <a:pt x="15915" y="1407"/>
                    <a:pt x="16529" y="1302"/>
                    <a:pt x="17129" y="1159"/>
                  </a:cubicBezTo>
                  <a:cubicBezTo>
                    <a:pt x="17276" y="1123"/>
                    <a:pt x="17385" y="949"/>
                    <a:pt x="17514" y="839"/>
                  </a:cubicBezTo>
                  <a:cubicBezTo>
                    <a:pt x="17377" y="728"/>
                    <a:pt x="17257" y="550"/>
                    <a:pt x="17106" y="522"/>
                  </a:cubicBezTo>
                  <a:cubicBezTo>
                    <a:pt x="16767" y="459"/>
                    <a:pt x="16418" y="472"/>
                    <a:pt x="16070" y="454"/>
                  </a:cubicBezTo>
                  <a:cubicBezTo>
                    <a:pt x="15974" y="449"/>
                    <a:pt x="15877" y="448"/>
                    <a:pt x="15779" y="448"/>
                  </a:cubicBezTo>
                  <a:cubicBezTo>
                    <a:pt x="15608" y="448"/>
                    <a:pt x="15436" y="453"/>
                    <a:pt x="15265" y="453"/>
                  </a:cubicBezTo>
                  <a:cubicBezTo>
                    <a:pt x="14960" y="453"/>
                    <a:pt x="14659" y="438"/>
                    <a:pt x="14379" y="358"/>
                  </a:cubicBezTo>
                  <a:cubicBezTo>
                    <a:pt x="13988" y="243"/>
                    <a:pt x="13613" y="187"/>
                    <a:pt x="13250" y="187"/>
                  </a:cubicBezTo>
                  <a:cubicBezTo>
                    <a:pt x="12535" y="187"/>
                    <a:pt x="11861" y="403"/>
                    <a:pt x="11184" y="816"/>
                  </a:cubicBezTo>
                  <a:cubicBezTo>
                    <a:pt x="10737" y="1088"/>
                    <a:pt x="10279" y="1243"/>
                    <a:pt x="9823" y="1243"/>
                  </a:cubicBezTo>
                  <a:cubicBezTo>
                    <a:pt x="9335" y="1243"/>
                    <a:pt x="8850" y="1066"/>
                    <a:pt x="8384" y="666"/>
                  </a:cubicBezTo>
                  <a:cubicBezTo>
                    <a:pt x="7935" y="280"/>
                    <a:pt x="7473" y="83"/>
                    <a:pt x="7000" y="83"/>
                  </a:cubicBezTo>
                  <a:cubicBezTo>
                    <a:pt x="6583" y="83"/>
                    <a:pt x="6158" y="235"/>
                    <a:pt x="5725" y="546"/>
                  </a:cubicBezTo>
                  <a:cubicBezTo>
                    <a:pt x="5447" y="747"/>
                    <a:pt x="5155" y="838"/>
                    <a:pt x="4858" y="838"/>
                  </a:cubicBezTo>
                  <a:cubicBezTo>
                    <a:pt x="4577" y="838"/>
                    <a:pt x="4291" y="757"/>
                    <a:pt x="4006" y="610"/>
                  </a:cubicBezTo>
                  <a:cubicBezTo>
                    <a:pt x="3745" y="473"/>
                    <a:pt x="3484" y="349"/>
                    <a:pt x="3218" y="221"/>
                  </a:cubicBezTo>
                  <a:cubicBezTo>
                    <a:pt x="2921" y="75"/>
                    <a:pt x="2629" y="0"/>
                    <a:pt x="23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6"/>
            <p:cNvSpPr/>
            <p:nvPr/>
          </p:nvSpPr>
          <p:spPr>
            <a:xfrm>
              <a:off x="2221700" y="1740900"/>
              <a:ext cx="667850" cy="472800"/>
            </a:xfrm>
            <a:custGeom>
              <a:avLst/>
              <a:gdLst/>
              <a:ahLst/>
              <a:cxnLst/>
              <a:rect l="l" t="t" r="r" b="b"/>
              <a:pathLst>
                <a:path w="26714" h="18912" extrusionOk="0">
                  <a:moveTo>
                    <a:pt x="669" y="0"/>
                  </a:moveTo>
                  <a:cubicBezTo>
                    <a:pt x="535" y="188"/>
                    <a:pt x="389" y="371"/>
                    <a:pt x="270" y="568"/>
                  </a:cubicBezTo>
                  <a:cubicBezTo>
                    <a:pt x="228" y="636"/>
                    <a:pt x="256" y="747"/>
                    <a:pt x="251" y="838"/>
                  </a:cubicBezTo>
                  <a:cubicBezTo>
                    <a:pt x="174" y="6389"/>
                    <a:pt x="97" y="11940"/>
                    <a:pt x="19" y="17490"/>
                  </a:cubicBezTo>
                  <a:cubicBezTo>
                    <a:pt x="19" y="17742"/>
                    <a:pt x="0" y="18022"/>
                    <a:pt x="97" y="18247"/>
                  </a:cubicBezTo>
                  <a:cubicBezTo>
                    <a:pt x="179" y="18440"/>
                    <a:pt x="394" y="18678"/>
                    <a:pt x="583" y="18701"/>
                  </a:cubicBezTo>
                  <a:cubicBezTo>
                    <a:pt x="1376" y="18815"/>
                    <a:pt x="2182" y="18911"/>
                    <a:pt x="2989" y="18911"/>
                  </a:cubicBezTo>
                  <a:cubicBezTo>
                    <a:pt x="5587" y="18901"/>
                    <a:pt x="8187" y="18829"/>
                    <a:pt x="10789" y="18819"/>
                  </a:cubicBezTo>
                  <a:cubicBezTo>
                    <a:pt x="15827" y="18802"/>
                    <a:pt x="20869" y="18810"/>
                    <a:pt x="25906" y="18802"/>
                  </a:cubicBezTo>
                  <a:cubicBezTo>
                    <a:pt x="25986" y="18802"/>
                    <a:pt x="26074" y="18806"/>
                    <a:pt x="26161" y="18806"/>
                  </a:cubicBezTo>
                  <a:cubicBezTo>
                    <a:pt x="26429" y="18806"/>
                    <a:pt x="26692" y="18762"/>
                    <a:pt x="26713" y="18402"/>
                  </a:cubicBezTo>
                  <a:lnTo>
                    <a:pt x="26713" y="18398"/>
                  </a:lnTo>
                  <a:cubicBezTo>
                    <a:pt x="26713" y="18293"/>
                    <a:pt x="26200" y="18059"/>
                    <a:pt x="25928" y="18058"/>
                  </a:cubicBezTo>
                  <a:cubicBezTo>
                    <a:pt x="19095" y="18100"/>
                    <a:pt x="12260" y="18169"/>
                    <a:pt x="5426" y="18214"/>
                  </a:cubicBezTo>
                  <a:cubicBezTo>
                    <a:pt x="5334" y="18214"/>
                    <a:pt x="5242" y="18215"/>
                    <a:pt x="5150" y="18215"/>
                  </a:cubicBezTo>
                  <a:cubicBezTo>
                    <a:pt x="3762" y="18215"/>
                    <a:pt x="2373" y="18148"/>
                    <a:pt x="971" y="18118"/>
                  </a:cubicBezTo>
                  <a:cubicBezTo>
                    <a:pt x="971" y="17431"/>
                    <a:pt x="962" y="16862"/>
                    <a:pt x="971" y="16299"/>
                  </a:cubicBezTo>
                  <a:cubicBezTo>
                    <a:pt x="1021" y="12527"/>
                    <a:pt x="1086" y="8749"/>
                    <a:pt x="1113" y="4977"/>
                  </a:cubicBezTo>
                  <a:cubicBezTo>
                    <a:pt x="1127" y="3511"/>
                    <a:pt x="1077" y="2049"/>
                    <a:pt x="1017" y="581"/>
                  </a:cubicBezTo>
                  <a:cubicBezTo>
                    <a:pt x="1008" y="385"/>
                    <a:pt x="788" y="196"/>
                    <a:pt x="6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6"/>
            <p:cNvSpPr/>
            <p:nvPr/>
          </p:nvSpPr>
          <p:spPr>
            <a:xfrm>
              <a:off x="2278850" y="2649250"/>
              <a:ext cx="556950" cy="60275"/>
            </a:xfrm>
            <a:custGeom>
              <a:avLst/>
              <a:gdLst/>
              <a:ahLst/>
              <a:cxnLst/>
              <a:rect l="l" t="t" r="r" b="b"/>
              <a:pathLst>
                <a:path w="22278" h="2411" extrusionOk="0">
                  <a:moveTo>
                    <a:pt x="16611" y="0"/>
                  </a:moveTo>
                  <a:cubicBezTo>
                    <a:pt x="16099" y="0"/>
                    <a:pt x="15586" y="113"/>
                    <a:pt x="15053" y="335"/>
                  </a:cubicBezTo>
                  <a:cubicBezTo>
                    <a:pt x="14748" y="460"/>
                    <a:pt x="14374" y="543"/>
                    <a:pt x="14022" y="543"/>
                  </a:cubicBezTo>
                  <a:cubicBezTo>
                    <a:pt x="13825" y="543"/>
                    <a:pt x="13634" y="517"/>
                    <a:pt x="13468" y="458"/>
                  </a:cubicBezTo>
                  <a:cubicBezTo>
                    <a:pt x="13007" y="297"/>
                    <a:pt x="12563" y="215"/>
                    <a:pt x="12132" y="215"/>
                  </a:cubicBezTo>
                  <a:cubicBezTo>
                    <a:pt x="11504" y="215"/>
                    <a:pt x="10902" y="390"/>
                    <a:pt x="10309" y="752"/>
                  </a:cubicBezTo>
                  <a:cubicBezTo>
                    <a:pt x="9709" y="1118"/>
                    <a:pt x="9132" y="1331"/>
                    <a:pt x="8563" y="1331"/>
                  </a:cubicBezTo>
                  <a:cubicBezTo>
                    <a:pt x="7959" y="1331"/>
                    <a:pt x="7366" y="1090"/>
                    <a:pt x="6766" y="535"/>
                  </a:cubicBezTo>
                  <a:cubicBezTo>
                    <a:pt x="6399" y="194"/>
                    <a:pt x="5977" y="42"/>
                    <a:pt x="5534" y="42"/>
                  </a:cubicBezTo>
                  <a:cubicBezTo>
                    <a:pt x="5163" y="42"/>
                    <a:pt x="4779" y="148"/>
                    <a:pt x="4401" y="338"/>
                  </a:cubicBezTo>
                  <a:cubicBezTo>
                    <a:pt x="3956" y="563"/>
                    <a:pt x="3516" y="779"/>
                    <a:pt x="3076" y="1008"/>
                  </a:cubicBezTo>
                  <a:cubicBezTo>
                    <a:pt x="2648" y="1229"/>
                    <a:pt x="2229" y="1375"/>
                    <a:pt x="1818" y="1375"/>
                  </a:cubicBezTo>
                  <a:cubicBezTo>
                    <a:pt x="1402" y="1375"/>
                    <a:pt x="993" y="1225"/>
                    <a:pt x="592" y="851"/>
                  </a:cubicBezTo>
                  <a:cubicBezTo>
                    <a:pt x="545" y="806"/>
                    <a:pt x="469" y="794"/>
                    <a:pt x="380" y="794"/>
                  </a:cubicBezTo>
                  <a:cubicBezTo>
                    <a:pt x="275" y="794"/>
                    <a:pt x="153" y="812"/>
                    <a:pt x="46" y="812"/>
                  </a:cubicBezTo>
                  <a:cubicBezTo>
                    <a:pt x="34" y="812"/>
                    <a:pt x="22" y="811"/>
                    <a:pt x="10" y="811"/>
                  </a:cubicBezTo>
                  <a:lnTo>
                    <a:pt x="10" y="811"/>
                  </a:lnTo>
                  <a:cubicBezTo>
                    <a:pt x="33" y="994"/>
                    <a:pt x="1" y="1214"/>
                    <a:pt x="88" y="1360"/>
                  </a:cubicBezTo>
                  <a:cubicBezTo>
                    <a:pt x="450" y="1956"/>
                    <a:pt x="1153" y="2317"/>
                    <a:pt x="1888" y="2317"/>
                  </a:cubicBezTo>
                  <a:cubicBezTo>
                    <a:pt x="2091" y="2317"/>
                    <a:pt x="2297" y="2289"/>
                    <a:pt x="2498" y="2231"/>
                  </a:cubicBezTo>
                  <a:cubicBezTo>
                    <a:pt x="2971" y="2098"/>
                    <a:pt x="3471" y="1947"/>
                    <a:pt x="3869" y="1677"/>
                  </a:cubicBezTo>
                  <a:cubicBezTo>
                    <a:pt x="4404" y="1311"/>
                    <a:pt x="4909" y="1115"/>
                    <a:pt x="5405" y="1115"/>
                  </a:cubicBezTo>
                  <a:cubicBezTo>
                    <a:pt x="5947" y="1115"/>
                    <a:pt x="6477" y="1350"/>
                    <a:pt x="7018" y="1855"/>
                  </a:cubicBezTo>
                  <a:cubicBezTo>
                    <a:pt x="7437" y="2244"/>
                    <a:pt x="7919" y="2410"/>
                    <a:pt x="8423" y="2410"/>
                  </a:cubicBezTo>
                  <a:cubicBezTo>
                    <a:pt x="8791" y="2410"/>
                    <a:pt x="9171" y="2322"/>
                    <a:pt x="9549" y="2166"/>
                  </a:cubicBezTo>
                  <a:cubicBezTo>
                    <a:pt x="10177" y="1910"/>
                    <a:pt x="10768" y="1562"/>
                    <a:pt x="11400" y="1337"/>
                  </a:cubicBezTo>
                  <a:cubicBezTo>
                    <a:pt x="11646" y="1250"/>
                    <a:pt x="11944" y="1172"/>
                    <a:pt x="12211" y="1172"/>
                  </a:cubicBezTo>
                  <a:cubicBezTo>
                    <a:pt x="12338" y="1172"/>
                    <a:pt x="12457" y="1189"/>
                    <a:pt x="12561" y="1232"/>
                  </a:cubicBezTo>
                  <a:cubicBezTo>
                    <a:pt x="13040" y="1430"/>
                    <a:pt x="13504" y="1512"/>
                    <a:pt x="13961" y="1512"/>
                  </a:cubicBezTo>
                  <a:cubicBezTo>
                    <a:pt x="14636" y="1512"/>
                    <a:pt x="15298" y="1333"/>
                    <a:pt x="15975" y="1085"/>
                  </a:cubicBezTo>
                  <a:cubicBezTo>
                    <a:pt x="16170" y="1012"/>
                    <a:pt x="16405" y="974"/>
                    <a:pt x="16639" y="974"/>
                  </a:cubicBezTo>
                  <a:cubicBezTo>
                    <a:pt x="16890" y="974"/>
                    <a:pt x="17141" y="1018"/>
                    <a:pt x="17341" y="1108"/>
                  </a:cubicBezTo>
                  <a:cubicBezTo>
                    <a:pt x="18181" y="1492"/>
                    <a:pt x="19034" y="1600"/>
                    <a:pt x="19896" y="1600"/>
                  </a:cubicBezTo>
                  <a:cubicBezTo>
                    <a:pt x="20446" y="1600"/>
                    <a:pt x="20998" y="1556"/>
                    <a:pt x="21553" y="1512"/>
                  </a:cubicBezTo>
                  <a:cubicBezTo>
                    <a:pt x="21755" y="1497"/>
                    <a:pt x="21947" y="1369"/>
                    <a:pt x="22277" y="1241"/>
                  </a:cubicBezTo>
                  <a:cubicBezTo>
                    <a:pt x="22029" y="1081"/>
                    <a:pt x="21937" y="975"/>
                    <a:pt x="21828" y="952"/>
                  </a:cubicBezTo>
                  <a:cubicBezTo>
                    <a:pt x="21186" y="834"/>
                    <a:pt x="20540" y="727"/>
                    <a:pt x="19893" y="628"/>
                  </a:cubicBezTo>
                  <a:cubicBezTo>
                    <a:pt x="19339" y="545"/>
                    <a:pt x="18725" y="596"/>
                    <a:pt x="18229" y="371"/>
                  </a:cubicBezTo>
                  <a:cubicBezTo>
                    <a:pt x="17677" y="123"/>
                    <a:pt x="17144" y="0"/>
                    <a:pt x="166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6"/>
            <p:cNvSpPr/>
            <p:nvPr/>
          </p:nvSpPr>
          <p:spPr>
            <a:xfrm>
              <a:off x="2108725" y="1201400"/>
              <a:ext cx="82050" cy="78625"/>
            </a:xfrm>
            <a:custGeom>
              <a:avLst/>
              <a:gdLst/>
              <a:ahLst/>
              <a:cxnLst/>
              <a:rect l="l" t="t" r="r" b="b"/>
              <a:pathLst>
                <a:path w="3282" h="3145" extrusionOk="0">
                  <a:moveTo>
                    <a:pt x="1771" y="0"/>
                  </a:moveTo>
                  <a:cubicBezTo>
                    <a:pt x="1769" y="0"/>
                    <a:pt x="1767" y="0"/>
                    <a:pt x="1765" y="0"/>
                  </a:cubicBezTo>
                  <a:cubicBezTo>
                    <a:pt x="899" y="0"/>
                    <a:pt x="0" y="885"/>
                    <a:pt x="22" y="1716"/>
                  </a:cubicBezTo>
                  <a:cubicBezTo>
                    <a:pt x="41" y="2516"/>
                    <a:pt x="840" y="3145"/>
                    <a:pt x="1837" y="3145"/>
                  </a:cubicBezTo>
                  <a:cubicBezTo>
                    <a:pt x="1845" y="3145"/>
                    <a:pt x="1853" y="3145"/>
                    <a:pt x="1860" y="3145"/>
                  </a:cubicBezTo>
                  <a:cubicBezTo>
                    <a:pt x="2672" y="3136"/>
                    <a:pt x="3263" y="2558"/>
                    <a:pt x="3273" y="1774"/>
                  </a:cubicBezTo>
                  <a:cubicBezTo>
                    <a:pt x="3282" y="846"/>
                    <a:pt x="2570" y="0"/>
                    <a:pt x="17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6"/>
            <p:cNvSpPr/>
            <p:nvPr/>
          </p:nvSpPr>
          <p:spPr>
            <a:xfrm>
              <a:off x="2175750" y="1694925"/>
              <a:ext cx="44025" cy="21625"/>
            </a:xfrm>
            <a:custGeom>
              <a:avLst/>
              <a:gdLst/>
              <a:ahLst/>
              <a:cxnLst/>
              <a:rect l="l" t="t" r="r" b="b"/>
              <a:pathLst>
                <a:path w="1761" h="865" extrusionOk="0">
                  <a:moveTo>
                    <a:pt x="1760" y="1"/>
                  </a:moveTo>
                  <a:lnTo>
                    <a:pt x="1760" y="1"/>
                  </a:lnTo>
                  <a:cubicBezTo>
                    <a:pt x="1182" y="97"/>
                    <a:pt x="729" y="156"/>
                    <a:pt x="284" y="262"/>
                  </a:cubicBezTo>
                  <a:cubicBezTo>
                    <a:pt x="174" y="289"/>
                    <a:pt x="73" y="450"/>
                    <a:pt x="23" y="573"/>
                  </a:cubicBezTo>
                  <a:cubicBezTo>
                    <a:pt x="1" y="624"/>
                    <a:pt x="101" y="771"/>
                    <a:pt x="179" y="811"/>
                  </a:cubicBezTo>
                  <a:cubicBezTo>
                    <a:pt x="245" y="847"/>
                    <a:pt x="330" y="864"/>
                    <a:pt x="425" y="864"/>
                  </a:cubicBezTo>
                  <a:cubicBezTo>
                    <a:pt x="867" y="864"/>
                    <a:pt x="1546" y="505"/>
                    <a:pt x="1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6"/>
            <p:cNvSpPr/>
            <p:nvPr/>
          </p:nvSpPr>
          <p:spPr>
            <a:xfrm>
              <a:off x="2138625" y="1677825"/>
              <a:ext cx="35425" cy="20550"/>
            </a:xfrm>
            <a:custGeom>
              <a:avLst/>
              <a:gdLst/>
              <a:ahLst/>
              <a:cxnLst/>
              <a:rect l="l" t="t" r="r" b="b"/>
              <a:pathLst>
                <a:path w="1417" h="822" extrusionOk="0">
                  <a:moveTo>
                    <a:pt x="1113" y="0"/>
                  </a:moveTo>
                  <a:cubicBezTo>
                    <a:pt x="1108" y="0"/>
                    <a:pt x="1102" y="1"/>
                    <a:pt x="1097" y="1"/>
                  </a:cubicBezTo>
                  <a:cubicBezTo>
                    <a:pt x="798" y="61"/>
                    <a:pt x="496" y="144"/>
                    <a:pt x="211" y="262"/>
                  </a:cubicBezTo>
                  <a:cubicBezTo>
                    <a:pt x="111" y="304"/>
                    <a:pt x="1" y="492"/>
                    <a:pt x="14" y="593"/>
                  </a:cubicBezTo>
                  <a:cubicBezTo>
                    <a:pt x="24" y="680"/>
                    <a:pt x="216" y="740"/>
                    <a:pt x="335" y="822"/>
                  </a:cubicBezTo>
                  <a:cubicBezTo>
                    <a:pt x="661" y="708"/>
                    <a:pt x="963" y="630"/>
                    <a:pt x="1238" y="496"/>
                  </a:cubicBezTo>
                  <a:cubicBezTo>
                    <a:pt x="1329" y="451"/>
                    <a:pt x="1362" y="267"/>
                    <a:pt x="1417" y="144"/>
                  </a:cubicBezTo>
                  <a:cubicBezTo>
                    <a:pt x="1317" y="96"/>
                    <a:pt x="1206" y="0"/>
                    <a:pt x="11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6"/>
            <p:cNvSpPr/>
            <p:nvPr/>
          </p:nvSpPr>
          <p:spPr>
            <a:xfrm>
              <a:off x="1569900" y="836375"/>
              <a:ext cx="596025" cy="670725"/>
            </a:xfrm>
            <a:custGeom>
              <a:avLst/>
              <a:gdLst/>
              <a:ahLst/>
              <a:cxnLst/>
              <a:rect l="l" t="t" r="r" b="b"/>
              <a:pathLst>
                <a:path w="23841" h="26829" extrusionOk="0">
                  <a:moveTo>
                    <a:pt x="19404" y="620"/>
                  </a:moveTo>
                  <a:cubicBezTo>
                    <a:pt x="19900" y="620"/>
                    <a:pt x="20410" y="751"/>
                    <a:pt x="20925" y="964"/>
                  </a:cubicBezTo>
                  <a:cubicBezTo>
                    <a:pt x="21392" y="1157"/>
                    <a:pt x="21873" y="1561"/>
                    <a:pt x="22107" y="1997"/>
                  </a:cubicBezTo>
                  <a:cubicBezTo>
                    <a:pt x="22314" y="2382"/>
                    <a:pt x="21562" y="3340"/>
                    <a:pt x="20984" y="3545"/>
                  </a:cubicBezTo>
                  <a:cubicBezTo>
                    <a:pt x="19999" y="3903"/>
                    <a:pt x="18992" y="4206"/>
                    <a:pt x="17958" y="4206"/>
                  </a:cubicBezTo>
                  <a:cubicBezTo>
                    <a:pt x="17626" y="4206"/>
                    <a:pt x="17292" y="4175"/>
                    <a:pt x="16955" y="4105"/>
                  </a:cubicBezTo>
                  <a:cubicBezTo>
                    <a:pt x="16571" y="4025"/>
                    <a:pt x="16205" y="3985"/>
                    <a:pt x="15856" y="3985"/>
                  </a:cubicBezTo>
                  <a:cubicBezTo>
                    <a:pt x="14455" y="3985"/>
                    <a:pt x="13335" y="4625"/>
                    <a:pt x="12413" y="5887"/>
                  </a:cubicBezTo>
                  <a:cubicBezTo>
                    <a:pt x="11591" y="7015"/>
                    <a:pt x="10446" y="7588"/>
                    <a:pt x="9041" y="7588"/>
                  </a:cubicBezTo>
                  <a:cubicBezTo>
                    <a:pt x="9013" y="7588"/>
                    <a:pt x="8985" y="7587"/>
                    <a:pt x="8957" y="7587"/>
                  </a:cubicBezTo>
                  <a:cubicBezTo>
                    <a:pt x="8774" y="7583"/>
                    <a:pt x="8591" y="7583"/>
                    <a:pt x="8407" y="7583"/>
                  </a:cubicBezTo>
                  <a:cubicBezTo>
                    <a:pt x="6542" y="7583"/>
                    <a:pt x="5258" y="8935"/>
                    <a:pt x="5547" y="10782"/>
                  </a:cubicBezTo>
                  <a:cubicBezTo>
                    <a:pt x="5708" y="11813"/>
                    <a:pt x="5451" y="12482"/>
                    <a:pt x="4662" y="13111"/>
                  </a:cubicBezTo>
                  <a:cubicBezTo>
                    <a:pt x="4351" y="13358"/>
                    <a:pt x="4140" y="13876"/>
                    <a:pt x="4103" y="14293"/>
                  </a:cubicBezTo>
                  <a:cubicBezTo>
                    <a:pt x="4021" y="15223"/>
                    <a:pt x="4309" y="16094"/>
                    <a:pt x="4887" y="16809"/>
                  </a:cubicBezTo>
                  <a:cubicBezTo>
                    <a:pt x="4406" y="16970"/>
                    <a:pt x="3966" y="17116"/>
                    <a:pt x="3522" y="17263"/>
                  </a:cubicBezTo>
                  <a:cubicBezTo>
                    <a:pt x="3464" y="17279"/>
                    <a:pt x="3401" y="17319"/>
                    <a:pt x="3349" y="17319"/>
                  </a:cubicBezTo>
                  <a:cubicBezTo>
                    <a:pt x="3339" y="17319"/>
                    <a:pt x="3329" y="17317"/>
                    <a:pt x="3320" y="17314"/>
                  </a:cubicBezTo>
                  <a:cubicBezTo>
                    <a:pt x="2426" y="16960"/>
                    <a:pt x="1473" y="16695"/>
                    <a:pt x="954" y="15755"/>
                  </a:cubicBezTo>
                  <a:cubicBezTo>
                    <a:pt x="583" y="15082"/>
                    <a:pt x="606" y="14600"/>
                    <a:pt x="1170" y="14082"/>
                  </a:cubicBezTo>
                  <a:cubicBezTo>
                    <a:pt x="1546" y="13739"/>
                    <a:pt x="1982" y="13454"/>
                    <a:pt x="2417" y="13194"/>
                  </a:cubicBezTo>
                  <a:cubicBezTo>
                    <a:pt x="3251" y="12698"/>
                    <a:pt x="3448" y="12244"/>
                    <a:pt x="3141" y="11323"/>
                  </a:cubicBezTo>
                  <a:cubicBezTo>
                    <a:pt x="3039" y="11030"/>
                    <a:pt x="2922" y="10743"/>
                    <a:pt x="2788" y="10462"/>
                  </a:cubicBezTo>
                  <a:cubicBezTo>
                    <a:pt x="2403" y="9656"/>
                    <a:pt x="2605" y="8977"/>
                    <a:pt x="3177" y="8348"/>
                  </a:cubicBezTo>
                  <a:cubicBezTo>
                    <a:pt x="3915" y="7538"/>
                    <a:pt x="4860" y="7138"/>
                    <a:pt x="5901" y="6905"/>
                  </a:cubicBezTo>
                  <a:cubicBezTo>
                    <a:pt x="6345" y="6804"/>
                    <a:pt x="6793" y="6713"/>
                    <a:pt x="7234" y="6593"/>
                  </a:cubicBezTo>
                  <a:cubicBezTo>
                    <a:pt x="8242" y="6314"/>
                    <a:pt x="8985" y="5741"/>
                    <a:pt x="9388" y="4732"/>
                  </a:cubicBezTo>
                  <a:cubicBezTo>
                    <a:pt x="9810" y="3688"/>
                    <a:pt x="10607" y="3110"/>
                    <a:pt x="11758" y="3068"/>
                  </a:cubicBezTo>
                  <a:cubicBezTo>
                    <a:pt x="12027" y="3056"/>
                    <a:pt x="12296" y="3042"/>
                    <a:pt x="12563" y="3042"/>
                  </a:cubicBezTo>
                  <a:cubicBezTo>
                    <a:pt x="12697" y="3042"/>
                    <a:pt x="12830" y="3046"/>
                    <a:pt x="12963" y="3055"/>
                  </a:cubicBezTo>
                  <a:cubicBezTo>
                    <a:pt x="13139" y="3067"/>
                    <a:pt x="13314" y="3073"/>
                    <a:pt x="13486" y="3073"/>
                  </a:cubicBezTo>
                  <a:cubicBezTo>
                    <a:pt x="15011" y="3073"/>
                    <a:pt x="16370" y="2593"/>
                    <a:pt x="17483" y="1469"/>
                  </a:cubicBezTo>
                  <a:cubicBezTo>
                    <a:pt x="18082" y="862"/>
                    <a:pt x="18730" y="620"/>
                    <a:pt x="19404" y="620"/>
                  </a:cubicBezTo>
                  <a:close/>
                  <a:moveTo>
                    <a:pt x="22776" y="2735"/>
                  </a:moveTo>
                  <a:cubicBezTo>
                    <a:pt x="23161" y="3418"/>
                    <a:pt x="23020" y="4283"/>
                    <a:pt x="22336" y="5063"/>
                  </a:cubicBezTo>
                  <a:cubicBezTo>
                    <a:pt x="21392" y="6149"/>
                    <a:pt x="20187" y="6824"/>
                    <a:pt x="18821" y="7204"/>
                  </a:cubicBezTo>
                  <a:cubicBezTo>
                    <a:pt x="16263" y="7914"/>
                    <a:pt x="13688" y="8547"/>
                    <a:pt x="11135" y="9285"/>
                  </a:cubicBezTo>
                  <a:cubicBezTo>
                    <a:pt x="10268" y="9537"/>
                    <a:pt x="9443" y="9964"/>
                    <a:pt x="8623" y="10362"/>
                  </a:cubicBezTo>
                  <a:cubicBezTo>
                    <a:pt x="7454" y="10926"/>
                    <a:pt x="6808" y="11957"/>
                    <a:pt x="6675" y="13181"/>
                  </a:cubicBezTo>
                  <a:cubicBezTo>
                    <a:pt x="6555" y="14272"/>
                    <a:pt x="6712" y="15390"/>
                    <a:pt x="6767" y="16500"/>
                  </a:cubicBezTo>
                  <a:cubicBezTo>
                    <a:pt x="6803" y="17255"/>
                    <a:pt x="6890" y="18012"/>
                    <a:pt x="6913" y="18773"/>
                  </a:cubicBezTo>
                  <a:cubicBezTo>
                    <a:pt x="6917" y="18906"/>
                    <a:pt x="6725" y="19043"/>
                    <a:pt x="6620" y="19176"/>
                  </a:cubicBezTo>
                  <a:cubicBezTo>
                    <a:pt x="6505" y="19075"/>
                    <a:pt x="6331" y="18993"/>
                    <a:pt x="6276" y="18864"/>
                  </a:cubicBezTo>
                  <a:cubicBezTo>
                    <a:pt x="5749" y="17627"/>
                    <a:pt x="5199" y="16399"/>
                    <a:pt x="4740" y="15134"/>
                  </a:cubicBezTo>
                  <a:cubicBezTo>
                    <a:pt x="4483" y="14428"/>
                    <a:pt x="4589" y="13759"/>
                    <a:pt x="5300" y="13245"/>
                  </a:cubicBezTo>
                  <a:cubicBezTo>
                    <a:pt x="6046" y="12705"/>
                    <a:pt x="6359" y="11967"/>
                    <a:pt x="6175" y="10986"/>
                  </a:cubicBezTo>
                  <a:cubicBezTo>
                    <a:pt x="6079" y="10463"/>
                    <a:pt x="6189" y="9849"/>
                    <a:pt x="6377" y="9335"/>
                  </a:cubicBezTo>
                  <a:cubicBezTo>
                    <a:pt x="6651" y="8597"/>
                    <a:pt x="7279" y="8208"/>
                    <a:pt x="8091" y="8180"/>
                  </a:cubicBezTo>
                  <a:cubicBezTo>
                    <a:pt x="8265" y="8174"/>
                    <a:pt x="8439" y="8173"/>
                    <a:pt x="8613" y="8173"/>
                  </a:cubicBezTo>
                  <a:cubicBezTo>
                    <a:pt x="8699" y="8173"/>
                    <a:pt x="8786" y="8173"/>
                    <a:pt x="8873" y="8173"/>
                  </a:cubicBezTo>
                  <a:cubicBezTo>
                    <a:pt x="8959" y="8173"/>
                    <a:pt x="9046" y="8173"/>
                    <a:pt x="9132" y="8172"/>
                  </a:cubicBezTo>
                  <a:cubicBezTo>
                    <a:pt x="10677" y="8153"/>
                    <a:pt x="11932" y="7539"/>
                    <a:pt x="12894" y="6329"/>
                  </a:cubicBezTo>
                  <a:cubicBezTo>
                    <a:pt x="13119" y="6045"/>
                    <a:pt x="13362" y="5765"/>
                    <a:pt x="13609" y="5499"/>
                  </a:cubicBezTo>
                  <a:cubicBezTo>
                    <a:pt x="14244" y="4822"/>
                    <a:pt x="14984" y="4613"/>
                    <a:pt x="15770" y="4613"/>
                  </a:cubicBezTo>
                  <a:cubicBezTo>
                    <a:pt x="16181" y="4613"/>
                    <a:pt x="16605" y="4670"/>
                    <a:pt x="17033" y="4747"/>
                  </a:cubicBezTo>
                  <a:cubicBezTo>
                    <a:pt x="17378" y="4808"/>
                    <a:pt x="17718" y="4836"/>
                    <a:pt x="18054" y="4836"/>
                  </a:cubicBezTo>
                  <a:cubicBezTo>
                    <a:pt x="19188" y="4836"/>
                    <a:pt x="20276" y="4520"/>
                    <a:pt x="21314" y="4078"/>
                  </a:cubicBezTo>
                  <a:cubicBezTo>
                    <a:pt x="21882" y="3839"/>
                    <a:pt x="22286" y="3202"/>
                    <a:pt x="22776" y="2735"/>
                  </a:cubicBezTo>
                  <a:close/>
                  <a:moveTo>
                    <a:pt x="19434" y="0"/>
                  </a:moveTo>
                  <a:cubicBezTo>
                    <a:pt x="18618" y="0"/>
                    <a:pt x="17847" y="271"/>
                    <a:pt x="17294" y="865"/>
                  </a:cubicBezTo>
                  <a:cubicBezTo>
                    <a:pt x="16228" y="2016"/>
                    <a:pt x="14878" y="2468"/>
                    <a:pt x="13382" y="2468"/>
                  </a:cubicBezTo>
                  <a:cubicBezTo>
                    <a:pt x="13186" y="2468"/>
                    <a:pt x="12989" y="2460"/>
                    <a:pt x="12789" y="2445"/>
                  </a:cubicBezTo>
                  <a:cubicBezTo>
                    <a:pt x="12732" y="2441"/>
                    <a:pt x="12674" y="2440"/>
                    <a:pt x="12617" y="2440"/>
                  </a:cubicBezTo>
                  <a:cubicBezTo>
                    <a:pt x="12519" y="2440"/>
                    <a:pt x="12420" y="2444"/>
                    <a:pt x="12322" y="2444"/>
                  </a:cubicBezTo>
                  <a:cubicBezTo>
                    <a:pt x="12276" y="2444"/>
                    <a:pt x="12230" y="2443"/>
                    <a:pt x="12184" y="2441"/>
                  </a:cubicBezTo>
                  <a:cubicBezTo>
                    <a:pt x="12110" y="2437"/>
                    <a:pt x="12036" y="2436"/>
                    <a:pt x="11963" y="2436"/>
                  </a:cubicBezTo>
                  <a:cubicBezTo>
                    <a:pt x="10444" y="2436"/>
                    <a:pt x="9371" y="3168"/>
                    <a:pt x="8737" y="4577"/>
                  </a:cubicBezTo>
                  <a:cubicBezTo>
                    <a:pt x="8448" y="5232"/>
                    <a:pt x="7944" y="5622"/>
                    <a:pt x="7294" y="5833"/>
                  </a:cubicBezTo>
                  <a:cubicBezTo>
                    <a:pt x="6894" y="5962"/>
                    <a:pt x="6482" y="6057"/>
                    <a:pt x="6069" y="6145"/>
                  </a:cubicBezTo>
                  <a:cubicBezTo>
                    <a:pt x="4814" y="6415"/>
                    <a:pt x="3644" y="6837"/>
                    <a:pt x="2727" y="7803"/>
                  </a:cubicBezTo>
                  <a:cubicBezTo>
                    <a:pt x="1890" y="8679"/>
                    <a:pt x="1683" y="9605"/>
                    <a:pt x="2146" y="10718"/>
                  </a:cubicBezTo>
                  <a:cubicBezTo>
                    <a:pt x="2256" y="10971"/>
                    <a:pt x="2375" y="11223"/>
                    <a:pt x="2466" y="11480"/>
                  </a:cubicBezTo>
                  <a:cubicBezTo>
                    <a:pt x="2687" y="12103"/>
                    <a:pt x="2613" y="12268"/>
                    <a:pt x="2050" y="12598"/>
                  </a:cubicBezTo>
                  <a:cubicBezTo>
                    <a:pt x="1688" y="12809"/>
                    <a:pt x="1316" y="13015"/>
                    <a:pt x="996" y="13281"/>
                  </a:cubicBezTo>
                  <a:cubicBezTo>
                    <a:pt x="66" y="14051"/>
                    <a:pt x="1" y="15811"/>
                    <a:pt x="817" y="16709"/>
                  </a:cubicBezTo>
                  <a:cubicBezTo>
                    <a:pt x="1390" y="17337"/>
                    <a:pt x="2091" y="17718"/>
                    <a:pt x="2770" y="17801"/>
                  </a:cubicBezTo>
                  <a:cubicBezTo>
                    <a:pt x="2742" y="18533"/>
                    <a:pt x="2586" y="19208"/>
                    <a:pt x="2720" y="19812"/>
                  </a:cubicBezTo>
                  <a:cubicBezTo>
                    <a:pt x="3067" y="21389"/>
                    <a:pt x="4300" y="22288"/>
                    <a:pt x="5978" y="22301"/>
                  </a:cubicBezTo>
                  <a:cubicBezTo>
                    <a:pt x="6332" y="22305"/>
                    <a:pt x="6515" y="22402"/>
                    <a:pt x="6597" y="22742"/>
                  </a:cubicBezTo>
                  <a:cubicBezTo>
                    <a:pt x="6895" y="23928"/>
                    <a:pt x="7235" y="25106"/>
                    <a:pt x="7482" y="26307"/>
                  </a:cubicBezTo>
                  <a:cubicBezTo>
                    <a:pt x="7555" y="26651"/>
                    <a:pt x="7670" y="26793"/>
                    <a:pt x="7931" y="26825"/>
                  </a:cubicBezTo>
                  <a:cubicBezTo>
                    <a:pt x="7967" y="26827"/>
                    <a:pt x="8003" y="26828"/>
                    <a:pt x="8039" y="26828"/>
                  </a:cubicBezTo>
                  <a:cubicBezTo>
                    <a:pt x="8075" y="26828"/>
                    <a:pt x="8111" y="26827"/>
                    <a:pt x="8147" y="26825"/>
                  </a:cubicBezTo>
                  <a:cubicBezTo>
                    <a:pt x="8206" y="25203"/>
                    <a:pt x="7944" y="23686"/>
                    <a:pt x="7160" y="22279"/>
                  </a:cubicBezTo>
                  <a:cubicBezTo>
                    <a:pt x="7073" y="22128"/>
                    <a:pt x="6930" y="21967"/>
                    <a:pt x="6775" y="21907"/>
                  </a:cubicBezTo>
                  <a:cubicBezTo>
                    <a:pt x="6193" y="21673"/>
                    <a:pt x="5607" y="21458"/>
                    <a:pt x="5007" y="21284"/>
                  </a:cubicBezTo>
                  <a:cubicBezTo>
                    <a:pt x="3993" y="20991"/>
                    <a:pt x="3512" y="20266"/>
                    <a:pt x="3356" y="19294"/>
                  </a:cubicBezTo>
                  <a:cubicBezTo>
                    <a:pt x="3219" y="18447"/>
                    <a:pt x="3760" y="17663"/>
                    <a:pt x="4498" y="17544"/>
                  </a:cubicBezTo>
                  <a:cubicBezTo>
                    <a:pt x="4558" y="17534"/>
                    <a:pt x="4613" y="17529"/>
                    <a:pt x="4665" y="17529"/>
                  </a:cubicBezTo>
                  <a:cubicBezTo>
                    <a:pt x="4881" y="17529"/>
                    <a:pt x="5026" y="17624"/>
                    <a:pt x="5125" y="17901"/>
                  </a:cubicBezTo>
                  <a:cubicBezTo>
                    <a:pt x="5300" y="18402"/>
                    <a:pt x="5529" y="18883"/>
                    <a:pt x="5771" y="19355"/>
                  </a:cubicBezTo>
                  <a:cubicBezTo>
                    <a:pt x="5958" y="19711"/>
                    <a:pt x="6267" y="19918"/>
                    <a:pt x="6668" y="19918"/>
                  </a:cubicBezTo>
                  <a:cubicBezTo>
                    <a:pt x="6700" y="19918"/>
                    <a:pt x="6733" y="19917"/>
                    <a:pt x="6766" y="19914"/>
                  </a:cubicBezTo>
                  <a:cubicBezTo>
                    <a:pt x="7239" y="19872"/>
                    <a:pt x="7458" y="19538"/>
                    <a:pt x="7605" y="19144"/>
                  </a:cubicBezTo>
                  <a:cubicBezTo>
                    <a:pt x="7664" y="18970"/>
                    <a:pt x="7742" y="18782"/>
                    <a:pt x="7725" y="18612"/>
                  </a:cubicBezTo>
                  <a:cubicBezTo>
                    <a:pt x="7632" y="17746"/>
                    <a:pt x="7632" y="16847"/>
                    <a:pt x="7380" y="16027"/>
                  </a:cubicBezTo>
                  <a:cubicBezTo>
                    <a:pt x="7079" y="15032"/>
                    <a:pt x="7069" y="14074"/>
                    <a:pt x="7298" y="13107"/>
                  </a:cubicBezTo>
                  <a:cubicBezTo>
                    <a:pt x="7481" y="12314"/>
                    <a:pt x="7794" y="11534"/>
                    <a:pt x="8564" y="11122"/>
                  </a:cubicBezTo>
                  <a:cubicBezTo>
                    <a:pt x="9398" y="10673"/>
                    <a:pt x="10241" y="10205"/>
                    <a:pt x="11139" y="9917"/>
                  </a:cubicBezTo>
                  <a:cubicBezTo>
                    <a:pt x="12546" y="9463"/>
                    <a:pt x="14008" y="9165"/>
                    <a:pt x="15438" y="8770"/>
                  </a:cubicBezTo>
                  <a:cubicBezTo>
                    <a:pt x="17395" y="8240"/>
                    <a:pt x="19412" y="7882"/>
                    <a:pt x="21181" y="6805"/>
                  </a:cubicBezTo>
                  <a:cubicBezTo>
                    <a:pt x="21539" y="6589"/>
                    <a:pt x="21888" y="6365"/>
                    <a:pt x="22241" y="6149"/>
                  </a:cubicBezTo>
                  <a:lnTo>
                    <a:pt x="22250" y="6140"/>
                  </a:lnTo>
                  <a:cubicBezTo>
                    <a:pt x="22433" y="5907"/>
                    <a:pt x="22626" y="5677"/>
                    <a:pt x="22813" y="5448"/>
                  </a:cubicBezTo>
                  <a:cubicBezTo>
                    <a:pt x="23478" y="4655"/>
                    <a:pt x="23840" y="3738"/>
                    <a:pt x="23464" y="2743"/>
                  </a:cubicBezTo>
                  <a:cubicBezTo>
                    <a:pt x="22826" y="1050"/>
                    <a:pt x="21042" y="0"/>
                    <a:pt x="19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6"/>
            <p:cNvSpPr/>
            <p:nvPr/>
          </p:nvSpPr>
          <p:spPr>
            <a:xfrm>
              <a:off x="2085225" y="1712475"/>
              <a:ext cx="62600" cy="23725"/>
            </a:xfrm>
            <a:custGeom>
              <a:avLst/>
              <a:gdLst/>
              <a:ahLst/>
              <a:cxnLst/>
              <a:rect l="l" t="t" r="r" b="b"/>
              <a:pathLst>
                <a:path w="2504" h="949" extrusionOk="0">
                  <a:moveTo>
                    <a:pt x="2118" y="0"/>
                  </a:moveTo>
                  <a:cubicBezTo>
                    <a:pt x="2114" y="0"/>
                    <a:pt x="2109" y="0"/>
                    <a:pt x="2105" y="1"/>
                  </a:cubicBezTo>
                  <a:cubicBezTo>
                    <a:pt x="1504" y="41"/>
                    <a:pt x="904" y="110"/>
                    <a:pt x="307" y="203"/>
                  </a:cubicBezTo>
                  <a:cubicBezTo>
                    <a:pt x="193" y="220"/>
                    <a:pt x="29" y="358"/>
                    <a:pt x="15" y="459"/>
                  </a:cubicBezTo>
                  <a:cubicBezTo>
                    <a:pt x="0" y="564"/>
                    <a:pt x="114" y="733"/>
                    <a:pt x="221" y="798"/>
                  </a:cubicBezTo>
                  <a:cubicBezTo>
                    <a:pt x="348" y="885"/>
                    <a:pt x="528" y="889"/>
                    <a:pt x="757" y="948"/>
                  </a:cubicBezTo>
                  <a:cubicBezTo>
                    <a:pt x="1214" y="839"/>
                    <a:pt x="1733" y="738"/>
                    <a:pt x="2232" y="582"/>
                  </a:cubicBezTo>
                  <a:cubicBezTo>
                    <a:pt x="2352" y="545"/>
                    <a:pt x="2415" y="334"/>
                    <a:pt x="2503" y="206"/>
                  </a:cubicBezTo>
                  <a:cubicBezTo>
                    <a:pt x="2375" y="135"/>
                    <a:pt x="2242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6"/>
            <p:cNvSpPr/>
            <p:nvPr/>
          </p:nvSpPr>
          <p:spPr>
            <a:xfrm>
              <a:off x="1837250" y="2914175"/>
              <a:ext cx="298300" cy="72725"/>
            </a:xfrm>
            <a:custGeom>
              <a:avLst/>
              <a:gdLst/>
              <a:ahLst/>
              <a:cxnLst/>
              <a:rect l="l" t="t" r="r" b="b"/>
              <a:pathLst>
                <a:path w="11932" h="2909" extrusionOk="0">
                  <a:moveTo>
                    <a:pt x="3345" y="1"/>
                  </a:moveTo>
                  <a:cubicBezTo>
                    <a:pt x="3232" y="1"/>
                    <a:pt x="3115" y="9"/>
                    <a:pt x="2990" y="27"/>
                  </a:cubicBezTo>
                  <a:cubicBezTo>
                    <a:pt x="2004" y="164"/>
                    <a:pt x="1009" y="229"/>
                    <a:pt x="1" y="324"/>
                  </a:cubicBezTo>
                  <a:cubicBezTo>
                    <a:pt x="28" y="682"/>
                    <a:pt x="74" y="1062"/>
                    <a:pt x="92" y="1447"/>
                  </a:cubicBezTo>
                  <a:cubicBezTo>
                    <a:pt x="138" y="2625"/>
                    <a:pt x="298" y="2795"/>
                    <a:pt x="1499" y="2892"/>
                  </a:cubicBezTo>
                  <a:cubicBezTo>
                    <a:pt x="1619" y="2903"/>
                    <a:pt x="1739" y="2909"/>
                    <a:pt x="1859" y="2909"/>
                  </a:cubicBezTo>
                  <a:cubicBezTo>
                    <a:pt x="1941" y="2909"/>
                    <a:pt x="2023" y="2906"/>
                    <a:pt x="2104" y="2901"/>
                  </a:cubicBezTo>
                  <a:cubicBezTo>
                    <a:pt x="4057" y="2772"/>
                    <a:pt x="6009" y="2653"/>
                    <a:pt x="7961" y="2506"/>
                  </a:cubicBezTo>
                  <a:cubicBezTo>
                    <a:pt x="9286" y="2406"/>
                    <a:pt x="10607" y="2259"/>
                    <a:pt x="11926" y="2131"/>
                  </a:cubicBezTo>
                  <a:cubicBezTo>
                    <a:pt x="11926" y="2076"/>
                    <a:pt x="11932" y="2025"/>
                    <a:pt x="11932" y="1971"/>
                  </a:cubicBezTo>
                  <a:cubicBezTo>
                    <a:pt x="11762" y="1924"/>
                    <a:pt x="11592" y="1860"/>
                    <a:pt x="11419" y="1828"/>
                  </a:cubicBezTo>
                  <a:cubicBezTo>
                    <a:pt x="10104" y="1594"/>
                    <a:pt x="8783" y="1401"/>
                    <a:pt x="7477" y="1131"/>
                  </a:cubicBezTo>
                  <a:cubicBezTo>
                    <a:pt x="6459" y="921"/>
                    <a:pt x="5396" y="755"/>
                    <a:pt x="4483" y="307"/>
                  </a:cubicBezTo>
                  <a:cubicBezTo>
                    <a:pt x="4072" y="104"/>
                    <a:pt x="3734" y="1"/>
                    <a:pt x="334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6"/>
            <p:cNvSpPr/>
            <p:nvPr/>
          </p:nvSpPr>
          <p:spPr>
            <a:xfrm>
              <a:off x="2125675" y="989875"/>
              <a:ext cx="700" cy="600"/>
            </a:xfrm>
            <a:custGeom>
              <a:avLst/>
              <a:gdLst/>
              <a:ahLst/>
              <a:cxnLst/>
              <a:rect l="l" t="t" r="r" b="b"/>
              <a:pathLst>
                <a:path w="28" h="24" extrusionOk="0">
                  <a:moveTo>
                    <a:pt x="19" y="0"/>
                  </a:moveTo>
                  <a:lnTo>
                    <a:pt x="10" y="9"/>
                  </a:lnTo>
                  <a:lnTo>
                    <a:pt x="0" y="19"/>
                  </a:lnTo>
                  <a:cubicBezTo>
                    <a:pt x="2" y="19"/>
                    <a:pt x="5" y="19"/>
                    <a:pt x="7" y="19"/>
                  </a:cubicBezTo>
                  <a:cubicBezTo>
                    <a:pt x="14" y="19"/>
                    <a:pt x="21" y="20"/>
                    <a:pt x="27" y="23"/>
                  </a:cubicBezTo>
                  <a:cubicBezTo>
                    <a:pt x="23" y="16"/>
                    <a:pt x="20" y="8"/>
                    <a:pt x="19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6"/>
            <p:cNvSpPr/>
            <p:nvPr/>
          </p:nvSpPr>
          <p:spPr>
            <a:xfrm>
              <a:off x="1917675" y="1282700"/>
              <a:ext cx="175100" cy="109500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6"/>
            <p:cNvSpPr/>
            <p:nvPr/>
          </p:nvSpPr>
          <p:spPr>
            <a:xfrm>
              <a:off x="1982425" y="1069100"/>
              <a:ext cx="84250" cy="42025"/>
            </a:xfrm>
            <a:custGeom>
              <a:avLst/>
              <a:gdLst/>
              <a:ahLst/>
              <a:cxnLst/>
              <a:rect l="l" t="t" r="r" b="b"/>
              <a:pathLst>
                <a:path w="3370" h="1681" extrusionOk="0">
                  <a:moveTo>
                    <a:pt x="2160" y="1"/>
                  </a:moveTo>
                  <a:cubicBezTo>
                    <a:pt x="2150" y="1"/>
                    <a:pt x="2141" y="1"/>
                    <a:pt x="2133" y="2"/>
                  </a:cubicBezTo>
                  <a:cubicBezTo>
                    <a:pt x="1426" y="38"/>
                    <a:pt x="858" y="396"/>
                    <a:pt x="381" y="860"/>
                  </a:cubicBezTo>
                  <a:cubicBezTo>
                    <a:pt x="0" y="1226"/>
                    <a:pt x="189" y="1680"/>
                    <a:pt x="721" y="1680"/>
                  </a:cubicBezTo>
                  <a:cubicBezTo>
                    <a:pt x="736" y="1680"/>
                    <a:pt x="751" y="1681"/>
                    <a:pt x="765" y="1681"/>
                  </a:cubicBezTo>
                  <a:cubicBezTo>
                    <a:pt x="1305" y="1681"/>
                    <a:pt x="1863" y="1603"/>
                    <a:pt x="2389" y="1474"/>
                  </a:cubicBezTo>
                  <a:cubicBezTo>
                    <a:pt x="2815" y="1373"/>
                    <a:pt x="3370" y="1236"/>
                    <a:pt x="3269" y="626"/>
                  </a:cubicBezTo>
                  <a:cubicBezTo>
                    <a:pt x="3177" y="64"/>
                    <a:pt x="2646" y="44"/>
                    <a:pt x="2187" y="2"/>
                  </a:cubicBezTo>
                  <a:cubicBezTo>
                    <a:pt x="2178" y="1"/>
                    <a:pt x="2169" y="1"/>
                    <a:pt x="21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6"/>
            <p:cNvSpPr/>
            <p:nvPr/>
          </p:nvSpPr>
          <p:spPr>
            <a:xfrm>
              <a:off x="2016475" y="1117875"/>
              <a:ext cx="48575" cy="57900"/>
            </a:xfrm>
            <a:custGeom>
              <a:avLst/>
              <a:gdLst/>
              <a:ahLst/>
              <a:cxnLst/>
              <a:rect l="l" t="t" r="r" b="b"/>
              <a:pathLst>
                <a:path w="1943" h="2316" extrusionOk="0">
                  <a:moveTo>
                    <a:pt x="655" y="0"/>
                  </a:moveTo>
                  <a:cubicBezTo>
                    <a:pt x="274" y="0"/>
                    <a:pt x="0" y="292"/>
                    <a:pt x="69" y="743"/>
                  </a:cubicBezTo>
                  <a:cubicBezTo>
                    <a:pt x="123" y="1095"/>
                    <a:pt x="280" y="1439"/>
                    <a:pt x="435" y="1765"/>
                  </a:cubicBezTo>
                  <a:cubicBezTo>
                    <a:pt x="562" y="2026"/>
                    <a:pt x="746" y="2315"/>
                    <a:pt x="1018" y="2315"/>
                  </a:cubicBezTo>
                  <a:cubicBezTo>
                    <a:pt x="1082" y="2315"/>
                    <a:pt x="1150" y="2300"/>
                    <a:pt x="1223" y="2264"/>
                  </a:cubicBezTo>
                  <a:cubicBezTo>
                    <a:pt x="1517" y="2123"/>
                    <a:pt x="1710" y="1755"/>
                    <a:pt x="1943" y="1490"/>
                  </a:cubicBezTo>
                  <a:cubicBezTo>
                    <a:pt x="1838" y="861"/>
                    <a:pt x="1458" y="260"/>
                    <a:pt x="985" y="68"/>
                  </a:cubicBezTo>
                  <a:cubicBezTo>
                    <a:pt x="871" y="22"/>
                    <a:pt x="759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1616900" y="1993400"/>
              <a:ext cx="427550" cy="104675"/>
            </a:xfrm>
            <a:custGeom>
              <a:avLst/>
              <a:gdLst/>
              <a:ahLst/>
              <a:cxnLst/>
              <a:rect l="l" t="t" r="r" b="b"/>
              <a:pathLst>
                <a:path w="17102" h="4187" extrusionOk="0">
                  <a:moveTo>
                    <a:pt x="556" y="1"/>
                  </a:moveTo>
                  <a:cubicBezTo>
                    <a:pt x="400" y="501"/>
                    <a:pt x="188" y="1106"/>
                    <a:pt x="38" y="1725"/>
                  </a:cubicBezTo>
                  <a:cubicBezTo>
                    <a:pt x="1" y="1885"/>
                    <a:pt x="110" y="2188"/>
                    <a:pt x="243" y="2256"/>
                  </a:cubicBezTo>
                  <a:cubicBezTo>
                    <a:pt x="775" y="2531"/>
                    <a:pt x="1325" y="2797"/>
                    <a:pt x="1898" y="2966"/>
                  </a:cubicBezTo>
                  <a:cubicBezTo>
                    <a:pt x="4195" y="3641"/>
                    <a:pt x="6555" y="3948"/>
                    <a:pt x="8939" y="4071"/>
                  </a:cubicBezTo>
                  <a:cubicBezTo>
                    <a:pt x="10671" y="4163"/>
                    <a:pt x="12412" y="4186"/>
                    <a:pt x="14150" y="4186"/>
                  </a:cubicBezTo>
                  <a:cubicBezTo>
                    <a:pt x="15117" y="4186"/>
                    <a:pt x="16079" y="4072"/>
                    <a:pt x="17101" y="4007"/>
                  </a:cubicBezTo>
                  <a:lnTo>
                    <a:pt x="17101" y="946"/>
                  </a:lnTo>
                  <a:cubicBezTo>
                    <a:pt x="15720" y="1120"/>
                    <a:pt x="14347" y="1192"/>
                    <a:pt x="12978" y="1192"/>
                  </a:cubicBezTo>
                  <a:cubicBezTo>
                    <a:pt x="8823" y="1192"/>
                    <a:pt x="4710" y="525"/>
                    <a:pt x="5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1374000" y="2078100"/>
              <a:ext cx="668375" cy="754250"/>
            </a:xfrm>
            <a:custGeom>
              <a:avLst/>
              <a:gdLst/>
              <a:ahLst/>
              <a:cxnLst/>
              <a:rect l="l" t="t" r="r" b="b"/>
              <a:pathLst>
                <a:path w="26735" h="30170" extrusionOk="0">
                  <a:moveTo>
                    <a:pt x="10217" y="1"/>
                  </a:moveTo>
                  <a:cubicBezTo>
                    <a:pt x="6843" y="9159"/>
                    <a:pt x="3437" y="18399"/>
                    <a:pt x="0" y="27722"/>
                  </a:cubicBezTo>
                  <a:cubicBezTo>
                    <a:pt x="1911" y="29116"/>
                    <a:pt x="4313" y="29303"/>
                    <a:pt x="6605" y="30170"/>
                  </a:cubicBezTo>
                  <a:cubicBezTo>
                    <a:pt x="8236" y="26796"/>
                    <a:pt x="9831" y="23501"/>
                    <a:pt x="11431" y="20191"/>
                  </a:cubicBezTo>
                  <a:cubicBezTo>
                    <a:pt x="10142" y="19797"/>
                    <a:pt x="9740" y="19261"/>
                    <a:pt x="9790" y="17982"/>
                  </a:cubicBezTo>
                  <a:cubicBezTo>
                    <a:pt x="9845" y="16648"/>
                    <a:pt x="10262" y="15437"/>
                    <a:pt x="11087" y="14370"/>
                  </a:cubicBezTo>
                  <a:cubicBezTo>
                    <a:pt x="11553" y="13765"/>
                    <a:pt x="12132" y="13436"/>
                    <a:pt x="12832" y="13436"/>
                  </a:cubicBezTo>
                  <a:cubicBezTo>
                    <a:pt x="12966" y="13436"/>
                    <a:pt x="13103" y="13448"/>
                    <a:pt x="13245" y="13472"/>
                  </a:cubicBezTo>
                  <a:cubicBezTo>
                    <a:pt x="13613" y="13535"/>
                    <a:pt x="13960" y="13710"/>
                    <a:pt x="14351" y="13847"/>
                  </a:cubicBezTo>
                  <a:cubicBezTo>
                    <a:pt x="14414" y="13710"/>
                    <a:pt x="14484" y="13544"/>
                    <a:pt x="14561" y="13380"/>
                  </a:cubicBezTo>
                  <a:cubicBezTo>
                    <a:pt x="15153" y="12119"/>
                    <a:pt x="15739" y="10859"/>
                    <a:pt x="16335" y="9603"/>
                  </a:cubicBezTo>
                  <a:cubicBezTo>
                    <a:pt x="16812" y="8594"/>
                    <a:pt x="17298" y="7591"/>
                    <a:pt x="17778" y="6587"/>
                  </a:cubicBezTo>
                  <a:cubicBezTo>
                    <a:pt x="18095" y="5927"/>
                    <a:pt x="18361" y="5239"/>
                    <a:pt x="18737" y="4616"/>
                  </a:cubicBezTo>
                  <a:cubicBezTo>
                    <a:pt x="18901" y="4341"/>
                    <a:pt x="19259" y="4080"/>
                    <a:pt x="19571" y="4015"/>
                  </a:cubicBezTo>
                  <a:cubicBezTo>
                    <a:pt x="20268" y="3878"/>
                    <a:pt x="20988" y="3856"/>
                    <a:pt x="21697" y="3810"/>
                  </a:cubicBezTo>
                  <a:cubicBezTo>
                    <a:pt x="22140" y="3779"/>
                    <a:pt x="22609" y="3685"/>
                    <a:pt x="23048" y="3685"/>
                  </a:cubicBezTo>
                  <a:cubicBezTo>
                    <a:pt x="23259" y="3685"/>
                    <a:pt x="23464" y="3707"/>
                    <a:pt x="23655" y="3768"/>
                  </a:cubicBezTo>
                  <a:cubicBezTo>
                    <a:pt x="23982" y="3874"/>
                    <a:pt x="24297" y="3915"/>
                    <a:pt x="24604" y="3915"/>
                  </a:cubicBezTo>
                  <a:cubicBezTo>
                    <a:pt x="25232" y="3915"/>
                    <a:pt x="25830" y="3744"/>
                    <a:pt x="26442" y="3599"/>
                  </a:cubicBezTo>
                  <a:cubicBezTo>
                    <a:pt x="26552" y="3572"/>
                    <a:pt x="26708" y="3425"/>
                    <a:pt x="26712" y="3324"/>
                  </a:cubicBezTo>
                  <a:cubicBezTo>
                    <a:pt x="26735" y="2714"/>
                    <a:pt x="26726" y="2104"/>
                    <a:pt x="26726" y="1504"/>
                  </a:cubicBezTo>
                  <a:lnTo>
                    <a:pt x="26726" y="1504"/>
                  </a:lnTo>
                  <a:cubicBezTo>
                    <a:pt x="25078" y="1633"/>
                    <a:pt x="23437" y="1709"/>
                    <a:pt x="21809" y="1709"/>
                  </a:cubicBezTo>
                  <a:cubicBezTo>
                    <a:pt x="17850" y="1709"/>
                    <a:pt x="13964" y="1257"/>
                    <a:pt x="10217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6"/>
            <p:cNvSpPr/>
            <p:nvPr/>
          </p:nvSpPr>
          <p:spPr>
            <a:xfrm>
              <a:off x="1636600" y="1891675"/>
              <a:ext cx="407050" cy="107575"/>
            </a:xfrm>
            <a:custGeom>
              <a:avLst/>
              <a:gdLst/>
              <a:ahLst/>
              <a:cxnLst/>
              <a:rect l="l" t="t" r="r" b="b"/>
              <a:pathLst>
                <a:path w="16282" h="4303" extrusionOk="0">
                  <a:moveTo>
                    <a:pt x="908" y="0"/>
                  </a:moveTo>
                  <a:cubicBezTo>
                    <a:pt x="610" y="1077"/>
                    <a:pt x="335" y="2077"/>
                    <a:pt x="0" y="3273"/>
                  </a:cubicBezTo>
                  <a:cubicBezTo>
                    <a:pt x="4105" y="3595"/>
                    <a:pt x="8111" y="4302"/>
                    <a:pt x="12153" y="4302"/>
                  </a:cubicBezTo>
                  <a:cubicBezTo>
                    <a:pt x="13523" y="4302"/>
                    <a:pt x="14898" y="4221"/>
                    <a:pt x="16281" y="4016"/>
                  </a:cubicBezTo>
                  <a:cubicBezTo>
                    <a:pt x="16240" y="3580"/>
                    <a:pt x="16204" y="3145"/>
                    <a:pt x="16157" y="2714"/>
                  </a:cubicBezTo>
                  <a:cubicBezTo>
                    <a:pt x="16107" y="2264"/>
                    <a:pt x="16057" y="1816"/>
                    <a:pt x="16006" y="1399"/>
                  </a:cubicBezTo>
                  <a:cubicBezTo>
                    <a:pt x="15440" y="1403"/>
                    <a:pt x="14875" y="1406"/>
                    <a:pt x="14311" y="1406"/>
                  </a:cubicBezTo>
                  <a:cubicBezTo>
                    <a:pt x="9787" y="1406"/>
                    <a:pt x="5313" y="1223"/>
                    <a:pt x="90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1981625" y="1215525"/>
              <a:ext cx="60875" cy="48925"/>
            </a:xfrm>
            <a:custGeom>
              <a:avLst/>
              <a:gdLst/>
              <a:ahLst/>
              <a:cxnLst/>
              <a:rect l="l" t="t" r="r" b="b"/>
              <a:pathLst>
                <a:path w="2435" h="1957" extrusionOk="0">
                  <a:moveTo>
                    <a:pt x="1140" y="1"/>
                  </a:moveTo>
                  <a:cubicBezTo>
                    <a:pt x="885" y="1"/>
                    <a:pt x="630" y="13"/>
                    <a:pt x="377" y="31"/>
                  </a:cubicBezTo>
                  <a:cubicBezTo>
                    <a:pt x="248" y="41"/>
                    <a:pt x="124" y="192"/>
                    <a:pt x="0" y="279"/>
                  </a:cubicBezTo>
                  <a:cubicBezTo>
                    <a:pt x="120" y="366"/>
                    <a:pt x="234" y="503"/>
                    <a:pt x="362" y="522"/>
                  </a:cubicBezTo>
                  <a:cubicBezTo>
                    <a:pt x="702" y="573"/>
                    <a:pt x="1046" y="567"/>
                    <a:pt x="1481" y="586"/>
                  </a:cubicBezTo>
                  <a:cubicBezTo>
                    <a:pt x="1243" y="920"/>
                    <a:pt x="1031" y="1154"/>
                    <a:pt x="903" y="1429"/>
                  </a:cubicBezTo>
                  <a:cubicBezTo>
                    <a:pt x="845" y="1566"/>
                    <a:pt x="945" y="1778"/>
                    <a:pt x="968" y="1957"/>
                  </a:cubicBezTo>
                  <a:cubicBezTo>
                    <a:pt x="1132" y="1919"/>
                    <a:pt x="1357" y="1942"/>
                    <a:pt x="1454" y="1842"/>
                  </a:cubicBezTo>
                  <a:cubicBezTo>
                    <a:pt x="1722" y="1547"/>
                    <a:pt x="1962" y="1225"/>
                    <a:pt x="2169" y="884"/>
                  </a:cubicBezTo>
                  <a:cubicBezTo>
                    <a:pt x="2434" y="439"/>
                    <a:pt x="2256" y="77"/>
                    <a:pt x="1742" y="26"/>
                  </a:cubicBezTo>
                  <a:cubicBezTo>
                    <a:pt x="1542" y="8"/>
                    <a:pt x="1341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1665250" y="1805275"/>
              <a:ext cx="368550" cy="99825"/>
            </a:xfrm>
            <a:custGeom>
              <a:avLst/>
              <a:gdLst/>
              <a:ahLst/>
              <a:cxnLst/>
              <a:rect l="l" t="t" r="r" b="b"/>
              <a:pathLst>
                <a:path w="14742" h="3993" extrusionOk="0">
                  <a:moveTo>
                    <a:pt x="1027" y="0"/>
                  </a:moveTo>
                  <a:cubicBezTo>
                    <a:pt x="675" y="953"/>
                    <a:pt x="335" y="1870"/>
                    <a:pt x="0" y="2779"/>
                  </a:cubicBezTo>
                  <a:cubicBezTo>
                    <a:pt x="4295" y="3746"/>
                    <a:pt x="8567" y="3992"/>
                    <a:pt x="12893" y="3992"/>
                  </a:cubicBezTo>
                  <a:cubicBezTo>
                    <a:pt x="13508" y="3992"/>
                    <a:pt x="14124" y="3987"/>
                    <a:pt x="14742" y="3978"/>
                  </a:cubicBezTo>
                  <a:cubicBezTo>
                    <a:pt x="14673" y="3177"/>
                    <a:pt x="14613" y="2493"/>
                    <a:pt x="14549" y="1761"/>
                  </a:cubicBezTo>
                  <a:cubicBezTo>
                    <a:pt x="13918" y="1761"/>
                    <a:pt x="13303" y="1792"/>
                    <a:pt x="12698" y="1792"/>
                  </a:cubicBezTo>
                  <a:cubicBezTo>
                    <a:pt x="12328" y="1792"/>
                    <a:pt x="11961" y="1780"/>
                    <a:pt x="11597" y="1742"/>
                  </a:cubicBezTo>
                  <a:cubicBezTo>
                    <a:pt x="9306" y="1504"/>
                    <a:pt x="7028" y="1170"/>
                    <a:pt x="4740" y="890"/>
                  </a:cubicBezTo>
                  <a:cubicBezTo>
                    <a:pt x="3480" y="738"/>
                    <a:pt x="2192" y="729"/>
                    <a:pt x="1027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696650" y="1734125"/>
              <a:ext cx="330950" cy="94650"/>
            </a:xfrm>
            <a:custGeom>
              <a:avLst/>
              <a:gdLst/>
              <a:ahLst/>
              <a:cxnLst/>
              <a:rect l="l" t="t" r="r" b="b"/>
              <a:pathLst>
                <a:path w="13238" h="3786" extrusionOk="0">
                  <a:moveTo>
                    <a:pt x="546" y="0"/>
                  </a:moveTo>
                  <a:cubicBezTo>
                    <a:pt x="385" y="683"/>
                    <a:pt x="198" y="1462"/>
                    <a:pt x="0" y="2269"/>
                  </a:cubicBezTo>
                  <a:cubicBezTo>
                    <a:pt x="1686" y="2926"/>
                    <a:pt x="8994" y="3786"/>
                    <a:pt x="12043" y="3786"/>
                  </a:cubicBezTo>
                  <a:cubicBezTo>
                    <a:pt x="12609" y="3786"/>
                    <a:pt x="13029" y="3756"/>
                    <a:pt x="13238" y="3690"/>
                  </a:cubicBezTo>
                  <a:lnTo>
                    <a:pt x="13238" y="2141"/>
                  </a:lnTo>
                  <a:lnTo>
                    <a:pt x="12674" y="2140"/>
                  </a:lnTo>
                  <a:cubicBezTo>
                    <a:pt x="10593" y="2108"/>
                    <a:pt x="8507" y="2081"/>
                    <a:pt x="6427" y="2039"/>
                  </a:cubicBezTo>
                  <a:cubicBezTo>
                    <a:pt x="6174" y="2035"/>
                    <a:pt x="5840" y="2026"/>
                    <a:pt x="5693" y="1875"/>
                  </a:cubicBezTo>
                  <a:cubicBezTo>
                    <a:pt x="5111" y="1283"/>
                    <a:pt x="4323" y="1490"/>
                    <a:pt x="3667" y="1247"/>
                  </a:cubicBezTo>
                  <a:cubicBezTo>
                    <a:pt x="2613" y="867"/>
                    <a:pt x="1586" y="417"/>
                    <a:pt x="54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1824425" y="2190850"/>
              <a:ext cx="217050" cy="708000"/>
            </a:xfrm>
            <a:custGeom>
              <a:avLst/>
              <a:gdLst/>
              <a:ahLst/>
              <a:cxnLst/>
              <a:rect l="l" t="t" r="r" b="b"/>
              <a:pathLst>
                <a:path w="8682" h="28320" extrusionOk="0">
                  <a:moveTo>
                    <a:pt x="8682" y="1"/>
                  </a:moveTo>
                  <a:lnTo>
                    <a:pt x="8682" y="1"/>
                  </a:lnTo>
                  <a:cubicBezTo>
                    <a:pt x="7650" y="56"/>
                    <a:pt x="6706" y="120"/>
                    <a:pt x="5761" y="148"/>
                  </a:cubicBezTo>
                  <a:cubicBezTo>
                    <a:pt x="5721" y="149"/>
                    <a:pt x="5681" y="149"/>
                    <a:pt x="5641" y="149"/>
                  </a:cubicBezTo>
                  <a:cubicBezTo>
                    <a:pt x="5194" y="149"/>
                    <a:pt x="4747" y="87"/>
                    <a:pt x="4302" y="87"/>
                  </a:cubicBezTo>
                  <a:cubicBezTo>
                    <a:pt x="4263" y="87"/>
                    <a:pt x="4223" y="87"/>
                    <a:pt x="4184" y="89"/>
                  </a:cubicBezTo>
                  <a:cubicBezTo>
                    <a:pt x="3782" y="96"/>
                    <a:pt x="3369" y="233"/>
                    <a:pt x="2980" y="233"/>
                  </a:cubicBezTo>
                  <a:cubicBezTo>
                    <a:pt x="2890" y="233"/>
                    <a:pt x="2800" y="225"/>
                    <a:pt x="2713" y="207"/>
                  </a:cubicBezTo>
                  <a:cubicBezTo>
                    <a:pt x="2574" y="179"/>
                    <a:pt x="2448" y="166"/>
                    <a:pt x="2333" y="166"/>
                  </a:cubicBezTo>
                  <a:cubicBezTo>
                    <a:pt x="1538" y="166"/>
                    <a:pt x="1266" y="791"/>
                    <a:pt x="1022" y="1467"/>
                  </a:cubicBezTo>
                  <a:cubicBezTo>
                    <a:pt x="912" y="1770"/>
                    <a:pt x="876" y="2110"/>
                    <a:pt x="857" y="2435"/>
                  </a:cubicBezTo>
                  <a:cubicBezTo>
                    <a:pt x="701" y="5236"/>
                    <a:pt x="577" y="8036"/>
                    <a:pt x="407" y="10832"/>
                  </a:cubicBezTo>
                  <a:cubicBezTo>
                    <a:pt x="60" y="16488"/>
                    <a:pt x="0" y="22153"/>
                    <a:pt x="119" y="27814"/>
                  </a:cubicBezTo>
                  <a:cubicBezTo>
                    <a:pt x="127" y="28147"/>
                    <a:pt x="219" y="28320"/>
                    <a:pt x="538" y="28320"/>
                  </a:cubicBezTo>
                  <a:cubicBezTo>
                    <a:pt x="554" y="28320"/>
                    <a:pt x="570" y="28319"/>
                    <a:pt x="586" y="28318"/>
                  </a:cubicBezTo>
                  <a:cubicBezTo>
                    <a:pt x="2132" y="28231"/>
                    <a:pt x="3671" y="28148"/>
                    <a:pt x="5111" y="28070"/>
                  </a:cubicBezTo>
                  <a:cubicBezTo>
                    <a:pt x="5661" y="24724"/>
                    <a:pt x="6188" y="21493"/>
                    <a:pt x="6715" y="18262"/>
                  </a:cubicBezTo>
                  <a:cubicBezTo>
                    <a:pt x="5198" y="17698"/>
                    <a:pt x="4368" y="16456"/>
                    <a:pt x="4456" y="14847"/>
                  </a:cubicBezTo>
                  <a:cubicBezTo>
                    <a:pt x="4580" y="12565"/>
                    <a:pt x="5684" y="11158"/>
                    <a:pt x="7828" y="10621"/>
                  </a:cubicBezTo>
                  <a:cubicBezTo>
                    <a:pt x="8112" y="7087"/>
                    <a:pt x="8398" y="3530"/>
                    <a:pt x="868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1889850" y="1564300"/>
              <a:ext cx="119075" cy="53200"/>
            </a:xfrm>
            <a:custGeom>
              <a:avLst/>
              <a:gdLst/>
              <a:ahLst/>
              <a:cxnLst/>
              <a:rect l="l" t="t" r="r" b="b"/>
              <a:pathLst>
                <a:path w="4763" h="2128" extrusionOk="0">
                  <a:moveTo>
                    <a:pt x="175" y="1"/>
                  </a:moveTo>
                  <a:cubicBezTo>
                    <a:pt x="19" y="1032"/>
                    <a:pt x="0" y="1160"/>
                    <a:pt x="894" y="1403"/>
                  </a:cubicBezTo>
                  <a:cubicBezTo>
                    <a:pt x="2118" y="1732"/>
                    <a:pt x="3387" y="1879"/>
                    <a:pt x="4763" y="2127"/>
                  </a:cubicBezTo>
                  <a:cubicBezTo>
                    <a:pt x="4634" y="1673"/>
                    <a:pt x="4580" y="1408"/>
                    <a:pt x="4479" y="1160"/>
                  </a:cubicBezTo>
                  <a:cubicBezTo>
                    <a:pt x="4418" y="1018"/>
                    <a:pt x="4290" y="834"/>
                    <a:pt x="4162" y="807"/>
                  </a:cubicBezTo>
                  <a:cubicBezTo>
                    <a:pt x="2851" y="523"/>
                    <a:pt x="1532" y="270"/>
                    <a:pt x="17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1842525" y="1184300"/>
              <a:ext cx="45300" cy="61975"/>
            </a:xfrm>
            <a:custGeom>
              <a:avLst/>
              <a:gdLst/>
              <a:ahLst/>
              <a:cxnLst/>
              <a:rect l="l" t="t" r="r" b="b"/>
              <a:pathLst>
                <a:path w="1812" h="2479" extrusionOk="0">
                  <a:moveTo>
                    <a:pt x="630" y="0"/>
                  </a:moveTo>
                  <a:cubicBezTo>
                    <a:pt x="505" y="0"/>
                    <a:pt x="388" y="23"/>
                    <a:pt x="307" y="74"/>
                  </a:cubicBezTo>
                  <a:cubicBezTo>
                    <a:pt x="133" y="189"/>
                    <a:pt x="0" y="551"/>
                    <a:pt x="37" y="771"/>
                  </a:cubicBezTo>
                  <a:cubicBezTo>
                    <a:pt x="101" y="1170"/>
                    <a:pt x="276" y="1564"/>
                    <a:pt x="468" y="1931"/>
                  </a:cubicBezTo>
                  <a:cubicBezTo>
                    <a:pt x="603" y="2190"/>
                    <a:pt x="808" y="2479"/>
                    <a:pt x="1087" y="2479"/>
                  </a:cubicBezTo>
                  <a:cubicBezTo>
                    <a:pt x="1159" y="2479"/>
                    <a:pt x="1235" y="2460"/>
                    <a:pt x="1315" y="2417"/>
                  </a:cubicBezTo>
                  <a:cubicBezTo>
                    <a:pt x="1582" y="2275"/>
                    <a:pt x="1715" y="1881"/>
                    <a:pt x="1811" y="1738"/>
                  </a:cubicBezTo>
                  <a:cubicBezTo>
                    <a:pt x="1765" y="936"/>
                    <a:pt x="1618" y="381"/>
                    <a:pt x="1059" y="93"/>
                  </a:cubicBezTo>
                  <a:cubicBezTo>
                    <a:pt x="945" y="35"/>
                    <a:pt x="782" y="0"/>
                    <a:pt x="6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787875" y="1139275"/>
              <a:ext cx="69350" cy="65075"/>
            </a:xfrm>
            <a:custGeom>
              <a:avLst/>
              <a:gdLst/>
              <a:ahLst/>
              <a:cxnLst/>
              <a:rect l="l" t="t" r="r" b="b"/>
              <a:pathLst>
                <a:path w="2774" h="2603" extrusionOk="0">
                  <a:moveTo>
                    <a:pt x="1902" y="1"/>
                  </a:moveTo>
                  <a:cubicBezTo>
                    <a:pt x="1040" y="1"/>
                    <a:pt x="0" y="1317"/>
                    <a:pt x="207" y="2137"/>
                  </a:cubicBezTo>
                  <a:cubicBezTo>
                    <a:pt x="276" y="2408"/>
                    <a:pt x="491" y="2603"/>
                    <a:pt x="705" y="2603"/>
                  </a:cubicBezTo>
                  <a:cubicBezTo>
                    <a:pt x="788" y="2603"/>
                    <a:pt x="870" y="2573"/>
                    <a:pt x="945" y="2508"/>
                  </a:cubicBezTo>
                  <a:cubicBezTo>
                    <a:pt x="1490" y="2037"/>
                    <a:pt x="2035" y="1536"/>
                    <a:pt x="2457" y="954"/>
                  </a:cubicBezTo>
                  <a:cubicBezTo>
                    <a:pt x="2773" y="519"/>
                    <a:pt x="2420" y="1"/>
                    <a:pt x="1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1788350" y="1298350"/>
              <a:ext cx="82025" cy="80100"/>
            </a:xfrm>
            <a:custGeom>
              <a:avLst/>
              <a:gdLst/>
              <a:ahLst/>
              <a:cxnLst/>
              <a:rect l="l" t="t" r="r" b="b"/>
              <a:pathLst>
                <a:path w="3281" h="3204" extrusionOk="0">
                  <a:moveTo>
                    <a:pt x="1551" y="0"/>
                  </a:moveTo>
                  <a:cubicBezTo>
                    <a:pt x="1542" y="0"/>
                    <a:pt x="1534" y="0"/>
                    <a:pt x="1526" y="0"/>
                  </a:cubicBezTo>
                  <a:cubicBezTo>
                    <a:pt x="646" y="5"/>
                    <a:pt x="22" y="756"/>
                    <a:pt x="9" y="1819"/>
                  </a:cubicBezTo>
                  <a:cubicBezTo>
                    <a:pt x="0" y="2616"/>
                    <a:pt x="646" y="3203"/>
                    <a:pt x="1536" y="3203"/>
                  </a:cubicBezTo>
                  <a:cubicBezTo>
                    <a:pt x="2548" y="3199"/>
                    <a:pt x="3272" y="2512"/>
                    <a:pt x="3276" y="1545"/>
                  </a:cubicBezTo>
                  <a:cubicBezTo>
                    <a:pt x="3281" y="612"/>
                    <a:pt x="2595" y="0"/>
                    <a:pt x="155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688050" y="1526225"/>
              <a:ext cx="195400" cy="233475"/>
            </a:xfrm>
            <a:custGeom>
              <a:avLst/>
              <a:gdLst/>
              <a:ahLst/>
              <a:cxnLst/>
              <a:rect l="l" t="t" r="r" b="b"/>
              <a:pathLst>
                <a:path w="7816" h="9339" extrusionOk="0">
                  <a:moveTo>
                    <a:pt x="2907" y="1"/>
                  </a:moveTo>
                  <a:cubicBezTo>
                    <a:pt x="2600" y="1"/>
                    <a:pt x="2311" y="123"/>
                    <a:pt x="2054" y="376"/>
                  </a:cubicBezTo>
                  <a:cubicBezTo>
                    <a:pt x="982" y="1422"/>
                    <a:pt x="454" y="2737"/>
                    <a:pt x="266" y="4177"/>
                  </a:cubicBezTo>
                  <a:cubicBezTo>
                    <a:pt x="1" y="6226"/>
                    <a:pt x="482" y="6922"/>
                    <a:pt x="2210" y="7940"/>
                  </a:cubicBezTo>
                  <a:cubicBezTo>
                    <a:pt x="3205" y="8527"/>
                    <a:pt x="4351" y="8861"/>
                    <a:pt x="5496" y="9338"/>
                  </a:cubicBezTo>
                  <a:cubicBezTo>
                    <a:pt x="6289" y="6730"/>
                    <a:pt x="7050" y="4200"/>
                    <a:pt x="7816" y="1684"/>
                  </a:cubicBezTo>
                  <a:cubicBezTo>
                    <a:pt x="7064" y="1363"/>
                    <a:pt x="6505" y="1092"/>
                    <a:pt x="5923" y="886"/>
                  </a:cubicBezTo>
                  <a:cubicBezTo>
                    <a:pt x="5043" y="579"/>
                    <a:pt x="4158" y="299"/>
                    <a:pt x="3260" y="52"/>
                  </a:cubicBezTo>
                  <a:cubicBezTo>
                    <a:pt x="3140" y="18"/>
                    <a:pt x="3022" y="1"/>
                    <a:pt x="290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363200" y="2803350"/>
              <a:ext cx="237325" cy="176700"/>
            </a:xfrm>
            <a:custGeom>
              <a:avLst/>
              <a:gdLst/>
              <a:ahLst/>
              <a:cxnLst/>
              <a:rect l="l" t="t" r="r" b="b"/>
              <a:pathLst>
                <a:path w="9493" h="7068" extrusionOk="0">
                  <a:moveTo>
                    <a:pt x="729" y="0"/>
                  </a:moveTo>
                  <a:cubicBezTo>
                    <a:pt x="542" y="701"/>
                    <a:pt x="349" y="1513"/>
                    <a:pt x="106" y="2310"/>
                  </a:cubicBezTo>
                  <a:cubicBezTo>
                    <a:pt x="1" y="2668"/>
                    <a:pt x="37" y="2915"/>
                    <a:pt x="372" y="3089"/>
                  </a:cubicBezTo>
                  <a:cubicBezTo>
                    <a:pt x="1499" y="3690"/>
                    <a:pt x="2604" y="4327"/>
                    <a:pt x="3754" y="4872"/>
                  </a:cubicBezTo>
                  <a:cubicBezTo>
                    <a:pt x="4763" y="5348"/>
                    <a:pt x="5817" y="5725"/>
                    <a:pt x="6857" y="6128"/>
                  </a:cubicBezTo>
                  <a:cubicBezTo>
                    <a:pt x="7697" y="6454"/>
                    <a:pt x="8550" y="6756"/>
                    <a:pt x="9397" y="7067"/>
                  </a:cubicBezTo>
                  <a:cubicBezTo>
                    <a:pt x="9429" y="7008"/>
                    <a:pt x="9461" y="6953"/>
                    <a:pt x="9493" y="6894"/>
                  </a:cubicBezTo>
                  <a:cubicBezTo>
                    <a:pt x="8558" y="5968"/>
                    <a:pt x="7618" y="5051"/>
                    <a:pt x="6697" y="4116"/>
                  </a:cubicBezTo>
                  <a:cubicBezTo>
                    <a:pt x="5918" y="3328"/>
                    <a:pt x="5061" y="2594"/>
                    <a:pt x="4621" y="1526"/>
                  </a:cubicBezTo>
                  <a:cubicBezTo>
                    <a:pt x="4580" y="1425"/>
                    <a:pt x="4451" y="1334"/>
                    <a:pt x="4341" y="1297"/>
                  </a:cubicBezTo>
                  <a:cubicBezTo>
                    <a:pt x="3117" y="848"/>
                    <a:pt x="1884" y="413"/>
                    <a:pt x="72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6835045" y="3461719"/>
            <a:ext cx="661211" cy="433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3" name="Rectangle 82"/>
          <p:cNvSpPr/>
          <p:nvPr/>
        </p:nvSpPr>
        <p:spPr>
          <a:xfrm rot="19635751">
            <a:off x="7080864" y="3306175"/>
            <a:ext cx="390897" cy="28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4" name="Rectangle 83"/>
          <p:cNvSpPr/>
          <p:nvPr/>
        </p:nvSpPr>
        <p:spPr>
          <a:xfrm rot="937704">
            <a:off x="7342447" y="3071418"/>
            <a:ext cx="162187" cy="3444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83" y="3286289"/>
            <a:ext cx="638627" cy="799754"/>
          </a:xfrm>
          <a:prstGeom prst="rect">
            <a:avLst/>
          </a:prstGeom>
        </p:spPr>
      </p:pic>
      <p:sp>
        <p:nvSpPr>
          <p:cNvPr id="87" name="Rectangle 86"/>
          <p:cNvSpPr/>
          <p:nvPr/>
        </p:nvSpPr>
        <p:spPr>
          <a:xfrm rot="2057170">
            <a:off x="6191642" y="2597203"/>
            <a:ext cx="76827" cy="168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91" name="plasma_cell.png" descr="plasma_cel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733" y="47176"/>
            <a:ext cx="1566979" cy="1404878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  <p:pic>
        <p:nvPicPr>
          <p:cNvPr id="89" name="white_cell.png" descr="white_cell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2000"/>
                    </a14:imgEffect>
                    <a14:imgEffect>
                      <a14:brightnessContrast bright="2000" contras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4565" y="4092908"/>
            <a:ext cx="713579" cy="732557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16000"/>
              </a:srgbClr>
            </a:outerShdw>
          </a:effectLst>
        </p:spPr>
      </p:pic>
      <p:grpSp>
        <p:nvGrpSpPr>
          <p:cNvPr id="94" name="Group"/>
          <p:cNvGrpSpPr/>
          <p:nvPr/>
        </p:nvGrpSpPr>
        <p:grpSpPr>
          <a:xfrm>
            <a:off x="1032095" y="91578"/>
            <a:ext cx="2731070" cy="830359"/>
            <a:chOff x="483616" y="-67770"/>
            <a:chExt cx="3294709" cy="8160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5" name="Rounded Rectangle"/>
            <p:cNvSpPr/>
            <p:nvPr/>
          </p:nvSpPr>
          <p:spPr>
            <a:xfrm>
              <a:off x="483616" y="-67770"/>
              <a:ext cx="3294709" cy="816025"/>
            </a:xfrm>
            <a:prstGeom prst="roundRect">
              <a:avLst>
                <a:gd name="adj" fmla="val 50000"/>
              </a:avLst>
            </a:prstGeom>
            <a:grp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2200"/>
                </a:spcBef>
                <a:defRPr sz="3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6" name="object 4"/>
            <p:cNvSpPr txBox="1"/>
            <p:nvPr/>
          </p:nvSpPr>
          <p:spPr>
            <a:xfrm>
              <a:off x="563797" y="31978"/>
              <a:ext cx="3210896" cy="54443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spcBef>
                  <a:spcPts val="1400"/>
                </a:spcBef>
                <a:defRPr sz="2200" b="1">
                  <a:solidFill>
                    <a:srgbClr val="C40D2E"/>
                  </a:solidFill>
                </a:defRPr>
              </a:lvl1pPr>
            </a:lstStyle>
            <a:p>
              <a:r>
                <a:rPr lang="sr-Cyrl-RS" sz="18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1.Крв је увек црвене боје.</a:t>
              </a:r>
              <a:endParaRPr sz="18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8" name="Arc 7"/>
          <p:cNvSpPr/>
          <p:nvPr/>
        </p:nvSpPr>
        <p:spPr>
          <a:xfrm rot="6258116">
            <a:off x="7039193" y="2964039"/>
            <a:ext cx="359190" cy="312877"/>
          </a:xfrm>
          <a:prstGeom prst="arc">
            <a:avLst>
              <a:gd name="adj1" fmla="val 17255690"/>
              <a:gd name="adj2" fmla="val 21409626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pSp>
        <p:nvGrpSpPr>
          <p:cNvPr id="98" name="Group"/>
          <p:cNvGrpSpPr/>
          <p:nvPr/>
        </p:nvGrpSpPr>
        <p:grpSpPr>
          <a:xfrm>
            <a:off x="3625782" y="207126"/>
            <a:ext cx="1712113" cy="703001"/>
            <a:chOff x="263049" y="184150"/>
            <a:chExt cx="2218070" cy="749301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9" name="Rounded Rectangle"/>
            <p:cNvSpPr/>
            <p:nvPr/>
          </p:nvSpPr>
          <p:spPr>
            <a:xfrm>
              <a:off x="263049" y="184150"/>
              <a:ext cx="2218070" cy="749301"/>
            </a:xfrm>
            <a:prstGeom prst="roundRect">
              <a:avLst>
                <a:gd name="adj" fmla="val 50000"/>
              </a:avLst>
            </a:prstGeom>
            <a:grp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2200"/>
                </a:spcBef>
                <a:defRPr sz="3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0" name="object 4"/>
            <p:cNvSpPr txBox="1"/>
            <p:nvPr/>
          </p:nvSpPr>
          <p:spPr>
            <a:xfrm>
              <a:off x="942752" y="362110"/>
              <a:ext cx="1347175" cy="295242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spcBef>
                  <a:spcPts val="1400"/>
                </a:spcBef>
                <a:defRPr sz="2200" b="1">
                  <a:solidFill>
                    <a:srgbClr val="C40D2E"/>
                  </a:solidFill>
                </a:defRPr>
              </a:lvl1pPr>
            </a:lstStyle>
            <a:p>
              <a:r>
                <a:rPr lang="sr-Cyrl-RS" sz="1800" dirty="0">
                  <a:latin typeface="Century Gothic" panose="020B0502020202020204" pitchFamily="34" charset="0"/>
                </a:rPr>
                <a:t>Нетачно</a:t>
              </a:r>
              <a:endParaRPr sz="2000" dirty="0">
                <a:latin typeface="Century Gothic" panose="020B0502020202020204" pitchFamily="34" charset="0"/>
              </a:endParaRPr>
            </a:p>
          </p:txBody>
        </p:sp>
        <p:pic>
          <p:nvPicPr>
            <p:cNvPr id="101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5574" y="287656"/>
              <a:ext cx="449258" cy="43867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102" name="Group"/>
          <p:cNvGrpSpPr/>
          <p:nvPr/>
        </p:nvGrpSpPr>
        <p:grpSpPr>
          <a:xfrm>
            <a:off x="889785" y="729865"/>
            <a:ext cx="3006423" cy="809719"/>
            <a:chOff x="483616" y="-67770"/>
            <a:chExt cx="3236013" cy="70845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03" name="Rounded Rectangle"/>
            <p:cNvSpPr/>
            <p:nvPr/>
          </p:nvSpPr>
          <p:spPr>
            <a:xfrm>
              <a:off x="483616" y="-67770"/>
              <a:ext cx="3236013" cy="708457"/>
            </a:xfrm>
            <a:prstGeom prst="roundRect">
              <a:avLst>
                <a:gd name="adj" fmla="val 50000"/>
              </a:avLst>
            </a:prstGeom>
            <a:grp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2200"/>
                </a:spcBef>
                <a:defRPr sz="3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" name="object 4"/>
            <p:cNvSpPr txBox="1"/>
            <p:nvPr/>
          </p:nvSpPr>
          <p:spPr>
            <a:xfrm>
              <a:off x="742888" y="85223"/>
              <a:ext cx="2717466" cy="242358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spcBef>
                  <a:spcPts val="1400"/>
                </a:spcBef>
                <a:defRPr sz="2200" b="1">
                  <a:solidFill>
                    <a:srgbClr val="C40D2E"/>
                  </a:solidFill>
                </a:defRPr>
              </a:lvl1pPr>
            </a:lstStyle>
            <a:p>
              <a:r>
                <a:rPr lang="sr-Cyrl-RS" sz="18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2. Крв садржи метал.</a:t>
              </a:r>
              <a:endParaRPr sz="18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05" name="Group"/>
          <p:cNvGrpSpPr/>
          <p:nvPr/>
        </p:nvGrpSpPr>
        <p:grpSpPr>
          <a:xfrm>
            <a:off x="3670279" y="898459"/>
            <a:ext cx="1819772" cy="710120"/>
            <a:chOff x="0" y="0"/>
            <a:chExt cx="2222500" cy="7493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06" name="Rounded Rectangle"/>
            <p:cNvSpPr/>
            <p:nvPr/>
          </p:nvSpPr>
          <p:spPr>
            <a:xfrm>
              <a:off x="0" y="0"/>
              <a:ext cx="2222500" cy="749300"/>
            </a:xfrm>
            <a:prstGeom prst="roundRect">
              <a:avLst>
                <a:gd name="adj" fmla="val 50000"/>
              </a:avLst>
            </a:prstGeom>
            <a:grp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2200"/>
                </a:spcBef>
                <a:defRPr sz="3400" b="1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07" name="Image" descr="Image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3022" y="162984"/>
              <a:ext cx="329799" cy="35434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  <p:sp>
          <p:nvSpPr>
            <p:cNvPr id="108" name="object 4"/>
            <p:cNvSpPr txBox="1"/>
            <p:nvPr/>
          </p:nvSpPr>
          <p:spPr>
            <a:xfrm>
              <a:off x="837032" y="209550"/>
              <a:ext cx="1029508" cy="324758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spcBef>
                  <a:spcPts val="1400"/>
                </a:spcBef>
                <a:defRPr sz="2200" b="1">
                  <a:solidFill>
                    <a:srgbClr val="C40D2E"/>
                  </a:solidFill>
                </a:defRPr>
              </a:lvl1pPr>
            </a:lstStyle>
            <a:p>
              <a:r>
                <a:rPr lang="sr-Cyrl-RS" sz="2000" dirty="0">
                  <a:solidFill>
                    <a:srgbClr val="92D050"/>
                  </a:solidFill>
                  <a:latin typeface="Century Gothic" panose="020B0502020202020204" pitchFamily="34" charset="0"/>
                </a:rPr>
                <a:t>Тачно</a:t>
              </a:r>
              <a:endParaRPr sz="2000" dirty="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9" name="Group"/>
          <p:cNvGrpSpPr/>
          <p:nvPr/>
        </p:nvGrpSpPr>
        <p:grpSpPr>
          <a:xfrm>
            <a:off x="662088" y="1399172"/>
            <a:ext cx="3172443" cy="876395"/>
            <a:chOff x="313275" y="718112"/>
            <a:chExt cx="3294709" cy="8160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0" name="Rounded Rectangle"/>
            <p:cNvSpPr/>
            <p:nvPr/>
          </p:nvSpPr>
          <p:spPr>
            <a:xfrm>
              <a:off x="313275" y="718112"/>
              <a:ext cx="3294709" cy="816025"/>
            </a:xfrm>
            <a:prstGeom prst="roundRect">
              <a:avLst>
                <a:gd name="adj" fmla="val 50000"/>
              </a:avLst>
            </a:prstGeom>
            <a:grp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2200"/>
                </a:spcBef>
                <a:defRPr sz="3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1" name="object 4"/>
            <p:cNvSpPr txBox="1"/>
            <p:nvPr/>
          </p:nvSpPr>
          <p:spPr>
            <a:xfrm>
              <a:off x="620219" y="946827"/>
              <a:ext cx="2717466" cy="257918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spcBef>
                  <a:spcPts val="1400"/>
                </a:spcBef>
                <a:defRPr sz="2200" b="1">
                  <a:solidFill>
                    <a:srgbClr val="C40D2E"/>
                  </a:solidFill>
                </a:defRPr>
              </a:lvl1pPr>
            </a:lstStyle>
            <a:p>
              <a:r>
                <a:rPr lang="sr-Cyrl-RS" sz="18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3. Срце ствара крв.</a:t>
              </a:r>
              <a:endParaRPr sz="1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3643507" y="1528648"/>
            <a:ext cx="1900196" cy="733105"/>
            <a:chOff x="263049" y="184150"/>
            <a:chExt cx="2123731" cy="643717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3" name="Rounded Rectangle"/>
            <p:cNvSpPr/>
            <p:nvPr/>
          </p:nvSpPr>
          <p:spPr>
            <a:xfrm>
              <a:off x="263049" y="184150"/>
              <a:ext cx="2123731" cy="643717"/>
            </a:xfrm>
            <a:prstGeom prst="roundRect">
              <a:avLst>
                <a:gd name="adj" fmla="val 50000"/>
              </a:avLst>
            </a:prstGeom>
            <a:grp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2200"/>
                </a:spcBef>
                <a:defRPr sz="3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4" name="object 4"/>
            <p:cNvSpPr txBox="1"/>
            <p:nvPr/>
          </p:nvSpPr>
          <p:spPr>
            <a:xfrm>
              <a:off x="1061166" y="393549"/>
              <a:ext cx="1182030" cy="243224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spcBef>
                  <a:spcPts val="1400"/>
                </a:spcBef>
                <a:defRPr sz="2200" b="1">
                  <a:solidFill>
                    <a:srgbClr val="C40D2E"/>
                  </a:solidFill>
                </a:defRPr>
              </a:lvl1pPr>
            </a:lstStyle>
            <a:p>
              <a:r>
                <a:rPr lang="sr-Cyrl-RS" sz="1800" dirty="0">
                  <a:latin typeface="Century Gothic" panose="020B0502020202020204" pitchFamily="34" charset="0"/>
                </a:rPr>
                <a:t>Нетачно</a:t>
              </a:r>
              <a:endParaRPr sz="1800" dirty="0">
                <a:latin typeface="Century Gothic" panose="020B0502020202020204" pitchFamily="34" charset="0"/>
              </a:endParaRPr>
            </a:p>
          </p:txBody>
        </p:sp>
        <p:pic>
          <p:nvPicPr>
            <p:cNvPr id="115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8097" y="314276"/>
              <a:ext cx="463809" cy="36924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</p:grpSp>
      <p:grpSp>
        <p:nvGrpSpPr>
          <p:cNvPr id="116" name="Group"/>
          <p:cNvGrpSpPr/>
          <p:nvPr/>
        </p:nvGrpSpPr>
        <p:grpSpPr>
          <a:xfrm>
            <a:off x="534686" y="2075479"/>
            <a:ext cx="3481269" cy="1114960"/>
            <a:chOff x="313275" y="718112"/>
            <a:chExt cx="3294709" cy="68214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7" name="Rounded Rectangle"/>
            <p:cNvSpPr/>
            <p:nvPr/>
          </p:nvSpPr>
          <p:spPr>
            <a:xfrm>
              <a:off x="313275" y="718112"/>
              <a:ext cx="3294709" cy="682146"/>
            </a:xfrm>
            <a:prstGeom prst="roundRect">
              <a:avLst>
                <a:gd name="adj" fmla="val 50000"/>
              </a:avLst>
            </a:prstGeom>
            <a:grp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2200"/>
                </a:spcBef>
                <a:defRPr sz="3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8" name="object 4"/>
            <p:cNvSpPr txBox="1"/>
            <p:nvPr/>
          </p:nvSpPr>
          <p:spPr>
            <a:xfrm>
              <a:off x="521513" y="827128"/>
              <a:ext cx="2878233" cy="338943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spcBef>
                  <a:spcPts val="1400"/>
                </a:spcBef>
                <a:defRPr sz="2200" b="1">
                  <a:solidFill>
                    <a:srgbClr val="C40D2E"/>
                  </a:solidFill>
                </a:defRPr>
              </a:lvl1pPr>
            </a:lstStyle>
            <a:p>
              <a:r>
                <a:rPr lang="sr-Cyrl-RS" sz="18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4. Просечно људско тело садржи 5л крви.</a:t>
              </a:r>
              <a:endParaRPr sz="18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9" name="Group"/>
          <p:cNvGrpSpPr/>
          <p:nvPr/>
        </p:nvGrpSpPr>
        <p:grpSpPr>
          <a:xfrm>
            <a:off x="3731243" y="2229941"/>
            <a:ext cx="1994554" cy="816944"/>
            <a:chOff x="0" y="0"/>
            <a:chExt cx="2222500" cy="7493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20" name="Rounded Rectangle"/>
            <p:cNvSpPr/>
            <p:nvPr/>
          </p:nvSpPr>
          <p:spPr>
            <a:xfrm>
              <a:off x="0" y="0"/>
              <a:ext cx="2222500" cy="749300"/>
            </a:xfrm>
            <a:prstGeom prst="roundRect">
              <a:avLst>
                <a:gd name="adj" fmla="val 50000"/>
              </a:avLst>
            </a:prstGeom>
            <a:grp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2200"/>
                </a:spcBef>
                <a:defRPr sz="3400" b="1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21" name="Image" descr="Image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3022" y="162984"/>
              <a:ext cx="329799" cy="35434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  <p:sp>
          <p:nvSpPr>
            <p:cNvPr id="122" name="object 4"/>
            <p:cNvSpPr txBox="1"/>
            <p:nvPr/>
          </p:nvSpPr>
          <p:spPr>
            <a:xfrm>
              <a:off x="837032" y="209550"/>
              <a:ext cx="1029508" cy="282293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spcBef>
                  <a:spcPts val="1400"/>
                </a:spcBef>
                <a:defRPr sz="2200" b="1">
                  <a:solidFill>
                    <a:srgbClr val="C40D2E"/>
                  </a:solidFill>
                </a:defRPr>
              </a:lvl1pPr>
            </a:lstStyle>
            <a:p>
              <a:r>
                <a:rPr lang="sr-Cyrl-RS" sz="2000" dirty="0">
                  <a:solidFill>
                    <a:srgbClr val="92D050"/>
                  </a:solidFill>
                  <a:latin typeface="Century Gothic" panose="020B0502020202020204" pitchFamily="34" charset="0"/>
                </a:rPr>
                <a:t>Тачно</a:t>
              </a:r>
              <a:endParaRPr sz="2000" dirty="0">
                <a:solidFill>
                  <a:srgbClr val="92D05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3" name="Group"/>
          <p:cNvGrpSpPr/>
          <p:nvPr/>
        </p:nvGrpSpPr>
        <p:grpSpPr>
          <a:xfrm>
            <a:off x="342901" y="2984061"/>
            <a:ext cx="3914774" cy="1450219"/>
            <a:chOff x="357181" y="628570"/>
            <a:chExt cx="3294709" cy="149563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24" name="Rounded Rectangle"/>
            <p:cNvSpPr/>
            <p:nvPr/>
          </p:nvSpPr>
          <p:spPr>
            <a:xfrm>
              <a:off x="357181" y="628570"/>
              <a:ext cx="3294709" cy="1495632"/>
            </a:xfrm>
            <a:prstGeom prst="roundRect">
              <a:avLst>
                <a:gd name="adj" fmla="val 50000"/>
              </a:avLst>
            </a:prstGeom>
            <a:grpFill/>
            <a:ln w="25400" cap="flat">
              <a:solidFill>
                <a:schemeClr val="bg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2200"/>
                </a:spcBef>
                <a:defRPr sz="3400" b="1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5" name="object 4"/>
            <p:cNvSpPr txBox="1"/>
            <p:nvPr/>
          </p:nvSpPr>
          <p:spPr>
            <a:xfrm>
              <a:off x="634480" y="684123"/>
              <a:ext cx="2731569" cy="1428366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spcBef>
                  <a:spcPts val="1400"/>
                </a:spcBef>
                <a:defRPr sz="2200" b="1">
                  <a:solidFill>
                    <a:srgbClr val="C40D2E"/>
                  </a:solidFill>
                </a:defRPr>
              </a:lvl1pPr>
            </a:lstStyle>
            <a:p>
              <a:r>
                <a:rPr lang="sr-Cyrl-RS" sz="1800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</a:rPr>
                <a:t>5. Кад би се сви крвни судови једне особе развукли целом дужином, били би дужи од школског игралишта.</a:t>
              </a:r>
              <a:endParaRPr sz="16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6" name="Group"/>
          <p:cNvGrpSpPr/>
          <p:nvPr/>
        </p:nvGrpSpPr>
        <p:grpSpPr>
          <a:xfrm>
            <a:off x="3757745" y="2941818"/>
            <a:ext cx="2082368" cy="962065"/>
            <a:chOff x="0" y="0"/>
            <a:chExt cx="2222500" cy="7493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27" name="Rounded Rectangle"/>
            <p:cNvSpPr/>
            <p:nvPr/>
          </p:nvSpPr>
          <p:spPr>
            <a:xfrm>
              <a:off x="0" y="0"/>
              <a:ext cx="2222500" cy="749300"/>
            </a:xfrm>
            <a:prstGeom prst="roundRect">
              <a:avLst>
                <a:gd name="adj" fmla="val 50000"/>
              </a:avLst>
            </a:prstGeom>
            <a:grpFill/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>
                <a:spcBef>
                  <a:spcPts val="2200"/>
                </a:spcBef>
                <a:defRPr sz="3400" b="1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28" name="Image" descr="Image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3022" y="162984"/>
              <a:ext cx="329799" cy="35434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</p:pic>
        <p:sp>
          <p:nvSpPr>
            <p:cNvPr id="129" name="object 4"/>
            <p:cNvSpPr txBox="1"/>
            <p:nvPr/>
          </p:nvSpPr>
          <p:spPr>
            <a:xfrm>
              <a:off x="837033" y="209550"/>
              <a:ext cx="1029508" cy="239711"/>
            </a:xfrm>
            <a:prstGeom prst="rect">
              <a:avLst/>
            </a:prstGeom>
            <a:grp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spcBef>
                  <a:spcPts val="1400"/>
                </a:spcBef>
                <a:defRPr sz="2200" b="1">
                  <a:solidFill>
                    <a:srgbClr val="C40D2E"/>
                  </a:solidFill>
                </a:defRPr>
              </a:lvl1pPr>
            </a:lstStyle>
            <a:p>
              <a:r>
                <a:rPr lang="sr-Cyrl-RS" sz="2000" dirty="0">
                  <a:solidFill>
                    <a:srgbClr val="92D050"/>
                  </a:solidFill>
                  <a:latin typeface="Century Gothic" panose="020B0502020202020204" pitchFamily="34" charset="0"/>
                </a:rPr>
                <a:t>Тачно</a:t>
              </a:r>
            </a:p>
          </p:txBody>
        </p:sp>
      </p:grpSp>
      <p:pic>
        <p:nvPicPr>
          <p:cNvPr id="130" name="red_cell.png" descr="red_cel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5797">
            <a:off x="-80927" y="4117457"/>
            <a:ext cx="1324321" cy="881240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 advAuto="0"/>
      <p:bldP spid="98" grpId="0" animBg="1" advAuto="0"/>
      <p:bldP spid="102" grpId="0" animBg="1" advAuto="0"/>
      <p:bldP spid="105" grpId="0" animBg="1" advAuto="0"/>
      <p:bldP spid="109" grpId="0" animBg="1" advAuto="0"/>
      <p:bldP spid="112" grpId="0" animBg="1" advAuto="0"/>
      <p:bldP spid="116" grpId="0" animBg="1" advAuto="0"/>
      <p:bldP spid="119" grpId="0" animBg="1" advAuto="0"/>
      <p:bldP spid="123" grpId="0" animBg="1" advAuto="0"/>
      <p:bldP spid="12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7"/>
          <p:cNvSpPr txBox="1">
            <a:spLocks noGrp="1"/>
          </p:cNvSpPr>
          <p:nvPr>
            <p:ph type="ctrTitle"/>
          </p:nvPr>
        </p:nvSpPr>
        <p:spPr>
          <a:xfrm>
            <a:off x="1835970" y="760835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Шта видите на слици?</a:t>
            </a:r>
            <a:endParaRPr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06" y="1265912"/>
            <a:ext cx="5103164" cy="249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5" name="Google Shape;1979;p45"/>
          <p:cNvGrpSpPr/>
          <p:nvPr/>
        </p:nvGrpSpPr>
        <p:grpSpPr>
          <a:xfrm>
            <a:off x="152400" y="3136092"/>
            <a:ext cx="1304925" cy="1854108"/>
            <a:chOff x="2475306" y="2531490"/>
            <a:chExt cx="1411927" cy="1922353"/>
          </a:xfrm>
        </p:grpSpPr>
        <p:grpSp>
          <p:nvGrpSpPr>
            <p:cNvPr id="136" name="Google Shape;1980;p45"/>
            <p:cNvGrpSpPr/>
            <p:nvPr/>
          </p:nvGrpSpPr>
          <p:grpSpPr>
            <a:xfrm>
              <a:off x="2475306" y="2531490"/>
              <a:ext cx="1411927" cy="1922353"/>
              <a:chOff x="2541781" y="2498527"/>
              <a:chExt cx="1411927" cy="1922353"/>
            </a:xfrm>
          </p:grpSpPr>
          <p:sp>
            <p:nvSpPr>
              <p:cNvPr id="144" name="Google Shape;1981;p45"/>
              <p:cNvSpPr/>
              <p:nvPr/>
            </p:nvSpPr>
            <p:spPr>
              <a:xfrm>
                <a:off x="2917943" y="2716062"/>
                <a:ext cx="993735" cy="827487"/>
              </a:xfrm>
              <a:custGeom>
                <a:avLst/>
                <a:gdLst/>
                <a:ahLst/>
                <a:cxnLst/>
                <a:rect l="l" t="t" r="r" b="b"/>
                <a:pathLst>
                  <a:path w="71711" h="59714" extrusionOk="0">
                    <a:moveTo>
                      <a:pt x="62253" y="1"/>
                    </a:moveTo>
                    <a:cubicBezTo>
                      <a:pt x="61871" y="1"/>
                      <a:pt x="61577" y="307"/>
                      <a:pt x="61490" y="652"/>
                    </a:cubicBezTo>
                    <a:cubicBezTo>
                      <a:pt x="61255" y="789"/>
                      <a:pt x="61075" y="1026"/>
                      <a:pt x="61018" y="1381"/>
                    </a:cubicBezTo>
                    <a:cubicBezTo>
                      <a:pt x="60019" y="7474"/>
                      <a:pt x="57902" y="13031"/>
                      <a:pt x="53900" y="17804"/>
                    </a:cubicBezTo>
                    <a:cubicBezTo>
                      <a:pt x="53725" y="18006"/>
                      <a:pt x="53619" y="18262"/>
                      <a:pt x="53602" y="18529"/>
                    </a:cubicBezTo>
                    <a:cubicBezTo>
                      <a:pt x="52923" y="19187"/>
                      <a:pt x="52253" y="19855"/>
                      <a:pt x="51693" y="20634"/>
                    </a:cubicBezTo>
                    <a:cubicBezTo>
                      <a:pt x="51601" y="20762"/>
                      <a:pt x="51552" y="20918"/>
                      <a:pt x="51533" y="21080"/>
                    </a:cubicBezTo>
                    <a:cubicBezTo>
                      <a:pt x="50365" y="21837"/>
                      <a:pt x="49179" y="22469"/>
                      <a:pt x="48224" y="23480"/>
                    </a:cubicBezTo>
                    <a:cubicBezTo>
                      <a:pt x="47517" y="23791"/>
                      <a:pt x="46889" y="24203"/>
                      <a:pt x="46401" y="24835"/>
                    </a:cubicBezTo>
                    <a:cubicBezTo>
                      <a:pt x="43714" y="26511"/>
                      <a:pt x="40925" y="27182"/>
                      <a:pt x="37991" y="28217"/>
                    </a:cubicBezTo>
                    <a:cubicBezTo>
                      <a:pt x="37924" y="28242"/>
                      <a:pt x="37860" y="28275"/>
                      <a:pt x="37801" y="28314"/>
                    </a:cubicBezTo>
                    <a:cubicBezTo>
                      <a:pt x="37583" y="28214"/>
                      <a:pt x="37360" y="28127"/>
                      <a:pt x="37129" y="28057"/>
                    </a:cubicBezTo>
                    <a:cubicBezTo>
                      <a:pt x="37051" y="28033"/>
                      <a:pt x="36975" y="28022"/>
                      <a:pt x="36902" y="28022"/>
                    </a:cubicBezTo>
                    <a:cubicBezTo>
                      <a:pt x="36247" y="28022"/>
                      <a:pt x="35831" y="28904"/>
                      <a:pt x="36345" y="29405"/>
                    </a:cubicBezTo>
                    <a:cubicBezTo>
                      <a:pt x="37711" y="30741"/>
                      <a:pt x="37704" y="31685"/>
                      <a:pt x="36887" y="33232"/>
                    </a:cubicBezTo>
                    <a:cubicBezTo>
                      <a:pt x="36830" y="33322"/>
                      <a:pt x="36771" y="33412"/>
                      <a:pt x="36714" y="33502"/>
                    </a:cubicBezTo>
                    <a:cubicBezTo>
                      <a:pt x="36141" y="33710"/>
                      <a:pt x="35516" y="33843"/>
                      <a:pt x="34978" y="34082"/>
                    </a:cubicBezTo>
                    <a:cubicBezTo>
                      <a:pt x="34964" y="34089"/>
                      <a:pt x="34952" y="34096"/>
                      <a:pt x="34938" y="34103"/>
                    </a:cubicBezTo>
                    <a:cubicBezTo>
                      <a:pt x="34794" y="34053"/>
                      <a:pt x="34645" y="34018"/>
                      <a:pt x="34495" y="34003"/>
                    </a:cubicBezTo>
                    <a:cubicBezTo>
                      <a:pt x="34475" y="34001"/>
                      <a:pt x="34456" y="34000"/>
                      <a:pt x="34437" y="34000"/>
                    </a:cubicBezTo>
                    <a:cubicBezTo>
                      <a:pt x="34023" y="34000"/>
                      <a:pt x="33686" y="34419"/>
                      <a:pt x="33686" y="34809"/>
                    </a:cubicBezTo>
                    <a:cubicBezTo>
                      <a:pt x="33686" y="34866"/>
                      <a:pt x="33709" y="34913"/>
                      <a:pt x="33717" y="34963"/>
                    </a:cubicBezTo>
                    <a:cubicBezTo>
                      <a:pt x="33103" y="35647"/>
                      <a:pt x="32916" y="36532"/>
                      <a:pt x="33214" y="37588"/>
                    </a:cubicBezTo>
                    <a:cubicBezTo>
                      <a:pt x="32752" y="37622"/>
                      <a:pt x="32291" y="37664"/>
                      <a:pt x="31829" y="37717"/>
                    </a:cubicBezTo>
                    <a:cubicBezTo>
                      <a:pt x="31758" y="37728"/>
                      <a:pt x="31689" y="37749"/>
                      <a:pt x="31621" y="37775"/>
                    </a:cubicBezTo>
                    <a:cubicBezTo>
                      <a:pt x="31510" y="37465"/>
                      <a:pt x="31202" y="37260"/>
                      <a:pt x="30882" y="37243"/>
                    </a:cubicBezTo>
                    <a:cubicBezTo>
                      <a:pt x="30889" y="37060"/>
                      <a:pt x="30858" y="36887"/>
                      <a:pt x="30750" y="36745"/>
                    </a:cubicBezTo>
                    <a:cubicBezTo>
                      <a:pt x="30491" y="36398"/>
                      <a:pt x="30018" y="36127"/>
                      <a:pt x="29862" y="35727"/>
                    </a:cubicBezTo>
                    <a:cubicBezTo>
                      <a:pt x="29739" y="35408"/>
                      <a:pt x="29446" y="35123"/>
                      <a:pt x="29096" y="35123"/>
                    </a:cubicBezTo>
                    <a:cubicBezTo>
                      <a:pt x="29023" y="35123"/>
                      <a:pt x="28948" y="35135"/>
                      <a:pt x="28871" y="35162"/>
                    </a:cubicBezTo>
                    <a:cubicBezTo>
                      <a:pt x="27835" y="35524"/>
                      <a:pt x="26991" y="36634"/>
                      <a:pt x="26298" y="37700"/>
                    </a:cubicBezTo>
                    <a:cubicBezTo>
                      <a:pt x="25879" y="37756"/>
                      <a:pt x="25464" y="37825"/>
                      <a:pt x="25045" y="37878"/>
                    </a:cubicBezTo>
                    <a:cubicBezTo>
                      <a:pt x="25019" y="37799"/>
                      <a:pt x="24988" y="37723"/>
                      <a:pt x="24958" y="37643"/>
                    </a:cubicBezTo>
                    <a:cubicBezTo>
                      <a:pt x="24844" y="36736"/>
                      <a:pt x="24778" y="35820"/>
                      <a:pt x="24370" y="34967"/>
                    </a:cubicBezTo>
                    <a:cubicBezTo>
                      <a:pt x="24236" y="34686"/>
                      <a:pt x="23995" y="34568"/>
                      <a:pt x="23744" y="34568"/>
                    </a:cubicBezTo>
                    <a:cubicBezTo>
                      <a:pt x="23643" y="34568"/>
                      <a:pt x="23539" y="34588"/>
                      <a:pt x="23440" y="34624"/>
                    </a:cubicBezTo>
                    <a:cubicBezTo>
                      <a:pt x="22218" y="33293"/>
                      <a:pt x="19904" y="32826"/>
                      <a:pt x="20899" y="30260"/>
                    </a:cubicBezTo>
                    <a:cubicBezTo>
                      <a:pt x="21096" y="29753"/>
                      <a:pt x="20589" y="29225"/>
                      <a:pt x="20093" y="29225"/>
                    </a:cubicBezTo>
                    <a:cubicBezTo>
                      <a:pt x="19961" y="29225"/>
                      <a:pt x="19830" y="29263"/>
                      <a:pt x="19713" y="29348"/>
                    </a:cubicBezTo>
                    <a:cubicBezTo>
                      <a:pt x="17134" y="31228"/>
                      <a:pt x="13734" y="32433"/>
                      <a:pt x="11519" y="34818"/>
                    </a:cubicBezTo>
                    <a:cubicBezTo>
                      <a:pt x="11438" y="34786"/>
                      <a:pt x="11354" y="34768"/>
                      <a:pt x="11270" y="34768"/>
                    </a:cubicBezTo>
                    <a:cubicBezTo>
                      <a:pt x="11089" y="34768"/>
                      <a:pt x="10906" y="34849"/>
                      <a:pt x="10750" y="35045"/>
                    </a:cubicBezTo>
                    <a:cubicBezTo>
                      <a:pt x="9530" y="36584"/>
                      <a:pt x="8346" y="37885"/>
                      <a:pt x="7300" y="39279"/>
                    </a:cubicBezTo>
                    <a:cubicBezTo>
                      <a:pt x="7052" y="39424"/>
                      <a:pt x="6822" y="39596"/>
                      <a:pt x="6615" y="39791"/>
                    </a:cubicBezTo>
                    <a:cubicBezTo>
                      <a:pt x="6305" y="40080"/>
                      <a:pt x="6036" y="40411"/>
                      <a:pt x="5818" y="40773"/>
                    </a:cubicBezTo>
                    <a:cubicBezTo>
                      <a:pt x="4561" y="42431"/>
                      <a:pt x="3642" y="44242"/>
                      <a:pt x="2638" y="46097"/>
                    </a:cubicBezTo>
                    <a:cubicBezTo>
                      <a:pt x="1465" y="48265"/>
                      <a:pt x="49" y="50671"/>
                      <a:pt x="18" y="53217"/>
                    </a:cubicBezTo>
                    <a:cubicBezTo>
                      <a:pt x="0" y="54619"/>
                      <a:pt x="288" y="55684"/>
                      <a:pt x="795" y="56499"/>
                    </a:cubicBezTo>
                    <a:cubicBezTo>
                      <a:pt x="949" y="57264"/>
                      <a:pt x="1432" y="57988"/>
                      <a:pt x="2344" y="58509"/>
                    </a:cubicBezTo>
                    <a:cubicBezTo>
                      <a:pt x="2531" y="58616"/>
                      <a:pt x="2720" y="58724"/>
                      <a:pt x="2908" y="58831"/>
                    </a:cubicBezTo>
                    <a:cubicBezTo>
                      <a:pt x="3249" y="59028"/>
                      <a:pt x="3623" y="59167"/>
                      <a:pt x="4011" y="59238"/>
                    </a:cubicBezTo>
                    <a:cubicBezTo>
                      <a:pt x="4817" y="59528"/>
                      <a:pt x="5636" y="59714"/>
                      <a:pt x="6514" y="59714"/>
                    </a:cubicBezTo>
                    <a:cubicBezTo>
                      <a:pt x="6739" y="59714"/>
                      <a:pt x="6969" y="59701"/>
                      <a:pt x="7203" y="59676"/>
                    </a:cubicBezTo>
                    <a:cubicBezTo>
                      <a:pt x="7627" y="59631"/>
                      <a:pt x="8037" y="59508"/>
                      <a:pt x="8417" y="59312"/>
                    </a:cubicBezTo>
                    <a:cubicBezTo>
                      <a:pt x="8469" y="59338"/>
                      <a:pt x="8526" y="59351"/>
                      <a:pt x="8583" y="59351"/>
                    </a:cubicBezTo>
                    <a:cubicBezTo>
                      <a:pt x="8616" y="59351"/>
                      <a:pt x="8650" y="59347"/>
                      <a:pt x="8683" y="59338"/>
                    </a:cubicBezTo>
                    <a:cubicBezTo>
                      <a:pt x="8811" y="59305"/>
                      <a:pt x="8943" y="59281"/>
                      <a:pt x="9074" y="59264"/>
                    </a:cubicBezTo>
                    <a:cubicBezTo>
                      <a:pt x="10075" y="59401"/>
                      <a:pt x="11079" y="59515"/>
                      <a:pt x="12099" y="59515"/>
                    </a:cubicBezTo>
                    <a:cubicBezTo>
                      <a:pt x="12136" y="59515"/>
                      <a:pt x="12172" y="59515"/>
                      <a:pt x="12209" y="59515"/>
                    </a:cubicBezTo>
                    <a:cubicBezTo>
                      <a:pt x="13170" y="59506"/>
                      <a:pt x="14106" y="59376"/>
                      <a:pt x="15024" y="59174"/>
                    </a:cubicBezTo>
                    <a:cubicBezTo>
                      <a:pt x="16599" y="59213"/>
                      <a:pt x="18174" y="59274"/>
                      <a:pt x="19751" y="59352"/>
                    </a:cubicBezTo>
                    <a:cubicBezTo>
                      <a:pt x="21085" y="59419"/>
                      <a:pt x="22721" y="59590"/>
                      <a:pt x="24314" y="59590"/>
                    </a:cubicBezTo>
                    <a:cubicBezTo>
                      <a:pt x="25639" y="59590"/>
                      <a:pt x="26935" y="59471"/>
                      <a:pt x="28003" y="59077"/>
                    </a:cubicBezTo>
                    <a:cubicBezTo>
                      <a:pt x="28374" y="58940"/>
                      <a:pt x="28687" y="58748"/>
                      <a:pt x="28978" y="58531"/>
                    </a:cubicBezTo>
                    <a:cubicBezTo>
                      <a:pt x="29073" y="58561"/>
                      <a:pt x="29172" y="58582"/>
                      <a:pt x="29272" y="58594"/>
                    </a:cubicBezTo>
                    <a:cubicBezTo>
                      <a:pt x="29318" y="58744"/>
                      <a:pt x="29439" y="58870"/>
                      <a:pt x="29622" y="58870"/>
                    </a:cubicBezTo>
                    <a:cubicBezTo>
                      <a:pt x="29631" y="58870"/>
                      <a:pt x="29639" y="58869"/>
                      <a:pt x="29648" y="58869"/>
                    </a:cubicBezTo>
                    <a:cubicBezTo>
                      <a:pt x="29958" y="58850"/>
                      <a:pt x="30262" y="58777"/>
                      <a:pt x="30562" y="58692"/>
                    </a:cubicBezTo>
                    <a:cubicBezTo>
                      <a:pt x="31021" y="58564"/>
                      <a:pt x="30879" y="57897"/>
                      <a:pt x="30464" y="57897"/>
                    </a:cubicBezTo>
                    <a:cubicBezTo>
                      <a:pt x="30427" y="57897"/>
                      <a:pt x="30388" y="57902"/>
                      <a:pt x="30347" y="57913"/>
                    </a:cubicBezTo>
                    <a:lnTo>
                      <a:pt x="30337" y="57915"/>
                    </a:lnTo>
                    <a:cubicBezTo>
                      <a:pt x="30344" y="57894"/>
                      <a:pt x="30352" y="57877"/>
                      <a:pt x="30359" y="57855"/>
                    </a:cubicBezTo>
                    <a:cubicBezTo>
                      <a:pt x="30451" y="57484"/>
                      <a:pt x="30413" y="57103"/>
                      <a:pt x="30366" y="56724"/>
                    </a:cubicBezTo>
                    <a:cubicBezTo>
                      <a:pt x="31554" y="53987"/>
                      <a:pt x="30901" y="49771"/>
                      <a:pt x="30512" y="47164"/>
                    </a:cubicBezTo>
                    <a:lnTo>
                      <a:pt x="30512" y="47164"/>
                    </a:lnTo>
                    <a:cubicBezTo>
                      <a:pt x="30566" y="47165"/>
                      <a:pt x="30621" y="47165"/>
                      <a:pt x="30676" y="47165"/>
                    </a:cubicBezTo>
                    <a:cubicBezTo>
                      <a:pt x="30943" y="47165"/>
                      <a:pt x="31212" y="47155"/>
                      <a:pt x="31477" y="47136"/>
                    </a:cubicBezTo>
                    <a:cubicBezTo>
                      <a:pt x="31552" y="47135"/>
                      <a:pt x="31626" y="47135"/>
                      <a:pt x="31699" y="47135"/>
                    </a:cubicBezTo>
                    <a:cubicBezTo>
                      <a:pt x="31864" y="47135"/>
                      <a:pt x="32027" y="47137"/>
                      <a:pt x="32187" y="47143"/>
                    </a:cubicBezTo>
                    <a:cubicBezTo>
                      <a:pt x="32281" y="47240"/>
                      <a:pt x="32398" y="47313"/>
                      <a:pt x="32528" y="47354"/>
                    </a:cubicBezTo>
                    <a:cubicBezTo>
                      <a:pt x="33499" y="47641"/>
                      <a:pt x="34415" y="47744"/>
                      <a:pt x="35255" y="48289"/>
                    </a:cubicBezTo>
                    <a:cubicBezTo>
                      <a:pt x="35374" y="48599"/>
                      <a:pt x="35417" y="48931"/>
                      <a:pt x="35379" y="49260"/>
                    </a:cubicBezTo>
                    <a:cubicBezTo>
                      <a:pt x="35330" y="49760"/>
                      <a:pt x="35757" y="50047"/>
                      <a:pt x="36184" y="50047"/>
                    </a:cubicBezTo>
                    <a:cubicBezTo>
                      <a:pt x="36460" y="50047"/>
                      <a:pt x="36736" y="49927"/>
                      <a:pt x="36884" y="49667"/>
                    </a:cubicBezTo>
                    <a:cubicBezTo>
                      <a:pt x="37218" y="49078"/>
                      <a:pt x="37649" y="48588"/>
                      <a:pt x="38135" y="48152"/>
                    </a:cubicBezTo>
                    <a:cubicBezTo>
                      <a:pt x="38232" y="48152"/>
                      <a:pt x="38329" y="48135"/>
                      <a:pt x="38419" y="48100"/>
                    </a:cubicBezTo>
                    <a:cubicBezTo>
                      <a:pt x="38486" y="48076"/>
                      <a:pt x="38547" y="48045"/>
                      <a:pt x="38611" y="48017"/>
                    </a:cubicBezTo>
                    <a:cubicBezTo>
                      <a:pt x="38613" y="48017"/>
                      <a:pt x="38615" y="48015"/>
                      <a:pt x="38616" y="48015"/>
                    </a:cubicBezTo>
                    <a:cubicBezTo>
                      <a:pt x="39473" y="47655"/>
                      <a:pt x="40198" y="47079"/>
                      <a:pt x="40988" y="46613"/>
                    </a:cubicBezTo>
                    <a:cubicBezTo>
                      <a:pt x="41015" y="46622"/>
                      <a:pt x="41043" y="46629"/>
                      <a:pt x="41071" y="46636"/>
                    </a:cubicBezTo>
                    <a:cubicBezTo>
                      <a:pt x="41145" y="46892"/>
                      <a:pt x="41353" y="47082"/>
                      <a:pt x="41597" y="47169"/>
                    </a:cubicBezTo>
                    <a:cubicBezTo>
                      <a:pt x="41640" y="47318"/>
                      <a:pt x="41691" y="47465"/>
                      <a:pt x="41749" y="47610"/>
                    </a:cubicBezTo>
                    <a:cubicBezTo>
                      <a:pt x="41478" y="47830"/>
                      <a:pt x="41216" y="48064"/>
                      <a:pt x="40945" y="48287"/>
                    </a:cubicBezTo>
                    <a:cubicBezTo>
                      <a:pt x="40804" y="48386"/>
                      <a:pt x="40669" y="48493"/>
                      <a:pt x="40541" y="48607"/>
                    </a:cubicBezTo>
                    <a:cubicBezTo>
                      <a:pt x="39985" y="49105"/>
                      <a:pt x="40507" y="50016"/>
                      <a:pt x="41119" y="50016"/>
                    </a:cubicBezTo>
                    <a:cubicBezTo>
                      <a:pt x="41251" y="50016"/>
                      <a:pt x="41388" y="49973"/>
                      <a:pt x="41519" y="49874"/>
                    </a:cubicBezTo>
                    <a:cubicBezTo>
                      <a:pt x="41575" y="49833"/>
                      <a:pt x="41627" y="49788"/>
                      <a:pt x="41678" y="49745"/>
                    </a:cubicBezTo>
                    <a:cubicBezTo>
                      <a:pt x="41680" y="49746"/>
                      <a:pt x="41682" y="49748"/>
                      <a:pt x="41682" y="49750"/>
                    </a:cubicBezTo>
                    <a:cubicBezTo>
                      <a:pt x="42051" y="49421"/>
                      <a:pt x="42558" y="49234"/>
                      <a:pt x="42920" y="48907"/>
                    </a:cubicBezTo>
                    <a:cubicBezTo>
                      <a:pt x="42952" y="48911"/>
                      <a:pt x="42984" y="48913"/>
                      <a:pt x="43015" y="48913"/>
                    </a:cubicBezTo>
                    <a:cubicBezTo>
                      <a:pt x="43660" y="48913"/>
                      <a:pt x="44226" y="48101"/>
                      <a:pt x="43621" y="47558"/>
                    </a:cubicBezTo>
                    <a:cubicBezTo>
                      <a:pt x="43513" y="47458"/>
                      <a:pt x="43420" y="47345"/>
                      <a:pt x="43344" y="47221"/>
                    </a:cubicBezTo>
                    <a:cubicBezTo>
                      <a:pt x="43273" y="46774"/>
                      <a:pt x="43114" y="46341"/>
                      <a:pt x="42920" y="45917"/>
                    </a:cubicBezTo>
                    <a:cubicBezTo>
                      <a:pt x="42958" y="45723"/>
                      <a:pt x="42935" y="45521"/>
                      <a:pt x="42852" y="45341"/>
                    </a:cubicBezTo>
                    <a:cubicBezTo>
                      <a:pt x="42804" y="44695"/>
                      <a:pt x="42809" y="44050"/>
                      <a:pt x="42767" y="43561"/>
                    </a:cubicBezTo>
                    <a:cubicBezTo>
                      <a:pt x="42622" y="41874"/>
                      <a:pt x="42295" y="40219"/>
                      <a:pt x="42243" y="38521"/>
                    </a:cubicBezTo>
                    <a:cubicBezTo>
                      <a:pt x="42238" y="38332"/>
                      <a:pt x="42167" y="38152"/>
                      <a:pt x="42040" y="38012"/>
                    </a:cubicBezTo>
                    <a:cubicBezTo>
                      <a:pt x="44410" y="37660"/>
                      <a:pt x="46809" y="36790"/>
                      <a:pt x="48727" y="36009"/>
                    </a:cubicBezTo>
                    <a:cubicBezTo>
                      <a:pt x="52465" y="34487"/>
                      <a:pt x="56001" y="31692"/>
                      <a:pt x="58771" y="28799"/>
                    </a:cubicBezTo>
                    <a:cubicBezTo>
                      <a:pt x="60201" y="27304"/>
                      <a:pt x="61334" y="25515"/>
                      <a:pt x="62337" y="23630"/>
                    </a:cubicBezTo>
                    <a:cubicBezTo>
                      <a:pt x="62383" y="23578"/>
                      <a:pt x="62432" y="23530"/>
                      <a:pt x="62475" y="23476"/>
                    </a:cubicBezTo>
                    <a:cubicBezTo>
                      <a:pt x="62634" y="23423"/>
                      <a:pt x="62782" y="23307"/>
                      <a:pt x="62880" y="23104"/>
                    </a:cubicBezTo>
                    <a:cubicBezTo>
                      <a:pt x="62946" y="22972"/>
                      <a:pt x="63012" y="22839"/>
                      <a:pt x="63078" y="22708"/>
                    </a:cubicBezTo>
                    <a:cubicBezTo>
                      <a:pt x="63500" y="22124"/>
                      <a:pt x="63893" y="21518"/>
                      <a:pt x="64255" y="20893"/>
                    </a:cubicBezTo>
                    <a:cubicBezTo>
                      <a:pt x="64416" y="20757"/>
                      <a:pt x="64575" y="20622"/>
                      <a:pt x="64736" y="20485"/>
                    </a:cubicBezTo>
                    <a:cubicBezTo>
                      <a:pt x="65167" y="20116"/>
                      <a:pt x="65174" y="19552"/>
                      <a:pt x="64945" y="19100"/>
                    </a:cubicBezTo>
                    <a:cubicBezTo>
                      <a:pt x="66065" y="16919"/>
                      <a:pt x="67083" y="14698"/>
                      <a:pt x="67807" y="12330"/>
                    </a:cubicBezTo>
                    <a:cubicBezTo>
                      <a:pt x="67838" y="12230"/>
                      <a:pt x="67850" y="12124"/>
                      <a:pt x="67841" y="12018"/>
                    </a:cubicBezTo>
                    <a:cubicBezTo>
                      <a:pt x="68158" y="11307"/>
                      <a:pt x="68463" y="10589"/>
                      <a:pt x="68735" y="9851"/>
                    </a:cubicBezTo>
                    <a:cubicBezTo>
                      <a:pt x="69557" y="8146"/>
                      <a:pt x="70215" y="6413"/>
                      <a:pt x="70419" y="4445"/>
                    </a:cubicBezTo>
                    <a:cubicBezTo>
                      <a:pt x="70422" y="4414"/>
                      <a:pt x="70419" y="4388"/>
                      <a:pt x="70419" y="4359"/>
                    </a:cubicBezTo>
                    <a:cubicBezTo>
                      <a:pt x="70622" y="4011"/>
                      <a:pt x="70867" y="3689"/>
                      <a:pt x="71151" y="3401"/>
                    </a:cubicBezTo>
                    <a:cubicBezTo>
                      <a:pt x="71711" y="2843"/>
                      <a:pt x="71217" y="2039"/>
                      <a:pt x="70533" y="2039"/>
                    </a:cubicBezTo>
                    <a:cubicBezTo>
                      <a:pt x="70479" y="2039"/>
                      <a:pt x="70423" y="2044"/>
                      <a:pt x="70367" y="2055"/>
                    </a:cubicBezTo>
                    <a:cubicBezTo>
                      <a:pt x="69983" y="2128"/>
                      <a:pt x="69592" y="2161"/>
                      <a:pt x="69196" y="2161"/>
                    </a:cubicBezTo>
                    <a:cubicBezTo>
                      <a:pt x="67278" y="2161"/>
                      <a:pt x="65259" y="1379"/>
                      <a:pt x="63531" y="547"/>
                    </a:cubicBezTo>
                    <a:cubicBezTo>
                      <a:pt x="63211" y="322"/>
                      <a:pt x="62854" y="149"/>
                      <a:pt x="62480" y="36"/>
                    </a:cubicBezTo>
                    <a:cubicBezTo>
                      <a:pt x="62402" y="12"/>
                      <a:pt x="62326" y="1"/>
                      <a:pt x="62253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982;p45"/>
              <p:cNvSpPr/>
              <p:nvPr/>
            </p:nvSpPr>
            <p:spPr>
              <a:xfrm>
                <a:off x="2728982" y="3503916"/>
                <a:ext cx="1216037" cy="118967"/>
              </a:xfrm>
              <a:custGeom>
                <a:avLst/>
                <a:gdLst/>
                <a:ahLst/>
                <a:cxnLst/>
                <a:rect l="l" t="t" r="r" b="b"/>
                <a:pathLst>
                  <a:path w="87753" h="8585" extrusionOk="0">
                    <a:moveTo>
                      <a:pt x="14098" y="0"/>
                    </a:moveTo>
                    <a:cubicBezTo>
                      <a:pt x="13261" y="0"/>
                      <a:pt x="12436" y="93"/>
                      <a:pt x="11557" y="232"/>
                    </a:cubicBezTo>
                    <a:cubicBezTo>
                      <a:pt x="10793" y="353"/>
                      <a:pt x="10035" y="399"/>
                      <a:pt x="9277" y="399"/>
                    </a:cubicBezTo>
                    <a:cubicBezTo>
                      <a:pt x="7976" y="399"/>
                      <a:pt x="6678" y="264"/>
                      <a:pt x="5365" y="147"/>
                    </a:cubicBezTo>
                    <a:cubicBezTo>
                      <a:pt x="4976" y="112"/>
                      <a:pt x="4582" y="91"/>
                      <a:pt x="4193" y="91"/>
                    </a:cubicBezTo>
                    <a:cubicBezTo>
                      <a:pt x="2183" y="91"/>
                      <a:pt x="332" y="676"/>
                      <a:pt x="153" y="3093"/>
                    </a:cubicBezTo>
                    <a:cubicBezTo>
                      <a:pt x="1" y="5181"/>
                      <a:pt x="177" y="6857"/>
                      <a:pt x="2353" y="7591"/>
                    </a:cubicBezTo>
                    <a:cubicBezTo>
                      <a:pt x="2792" y="7739"/>
                      <a:pt x="3273" y="7780"/>
                      <a:pt x="3764" y="7780"/>
                    </a:cubicBezTo>
                    <a:cubicBezTo>
                      <a:pt x="4368" y="7780"/>
                      <a:pt x="4987" y="7718"/>
                      <a:pt x="5560" y="7718"/>
                    </a:cubicBezTo>
                    <a:cubicBezTo>
                      <a:pt x="5639" y="7718"/>
                      <a:pt x="5717" y="7719"/>
                      <a:pt x="5795" y="7722"/>
                    </a:cubicBezTo>
                    <a:cubicBezTo>
                      <a:pt x="8166" y="7805"/>
                      <a:pt x="10526" y="8016"/>
                      <a:pt x="12899" y="8044"/>
                    </a:cubicBezTo>
                    <a:cubicBezTo>
                      <a:pt x="12909" y="8044"/>
                      <a:pt x="12919" y="8044"/>
                      <a:pt x="12930" y="8044"/>
                    </a:cubicBezTo>
                    <a:cubicBezTo>
                      <a:pt x="13356" y="8044"/>
                      <a:pt x="13691" y="7904"/>
                      <a:pt x="13939" y="7686"/>
                    </a:cubicBezTo>
                    <a:cubicBezTo>
                      <a:pt x="17254" y="7772"/>
                      <a:pt x="20586" y="7707"/>
                      <a:pt x="23912" y="7866"/>
                    </a:cubicBezTo>
                    <a:cubicBezTo>
                      <a:pt x="28132" y="8067"/>
                      <a:pt x="32357" y="8143"/>
                      <a:pt x="36583" y="8153"/>
                    </a:cubicBezTo>
                    <a:cubicBezTo>
                      <a:pt x="36587" y="8153"/>
                      <a:pt x="36591" y="8153"/>
                      <a:pt x="36595" y="8153"/>
                    </a:cubicBezTo>
                    <a:cubicBezTo>
                      <a:pt x="36833" y="8153"/>
                      <a:pt x="37070" y="8103"/>
                      <a:pt x="37286" y="8001"/>
                    </a:cubicBezTo>
                    <a:cubicBezTo>
                      <a:pt x="37504" y="8101"/>
                      <a:pt x="37741" y="8153"/>
                      <a:pt x="37982" y="8153"/>
                    </a:cubicBezTo>
                    <a:cubicBezTo>
                      <a:pt x="42579" y="8184"/>
                      <a:pt x="47165" y="8551"/>
                      <a:pt x="51761" y="8584"/>
                    </a:cubicBezTo>
                    <a:cubicBezTo>
                      <a:pt x="51763" y="8584"/>
                      <a:pt x="51766" y="8584"/>
                      <a:pt x="51769" y="8584"/>
                    </a:cubicBezTo>
                    <a:cubicBezTo>
                      <a:pt x="52182" y="8584"/>
                      <a:pt x="52507" y="8451"/>
                      <a:pt x="52754" y="8247"/>
                    </a:cubicBezTo>
                    <a:cubicBezTo>
                      <a:pt x="56225" y="8390"/>
                      <a:pt x="59696" y="8562"/>
                      <a:pt x="63172" y="8584"/>
                    </a:cubicBezTo>
                    <a:cubicBezTo>
                      <a:pt x="63174" y="8584"/>
                      <a:pt x="63176" y="8584"/>
                      <a:pt x="63178" y="8584"/>
                    </a:cubicBezTo>
                    <a:cubicBezTo>
                      <a:pt x="63705" y="8584"/>
                      <a:pt x="64092" y="8375"/>
                      <a:pt x="64349" y="8067"/>
                    </a:cubicBezTo>
                    <a:cubicBezTo>
                      <a:pt x="65142" y="8082"/>
                      <a:pt x="65933" y="8106"/>
                      <a:pt x="66724" y="8153"/>
                    </a:cubicBezTo>
                    <a:cubicBezTo>
                      <a:pt x="66760" y="8155"/>
                      <a:pt x="66796" y="8156"/>
                      <a:pt x="66831" y="8156"/>
                    </a:cubicBezTo>
                    <a:cubicBezTo>
                      <a:pt x="67275" y="8156"/>
                      <a:pt x="67612" y="7997"/>
                      <a:pt x="67852" y="7753"/>
                    </a:cubicBezTo>
                    <a:cubicBezTo>
                      <a:pt x="70491" y="7809"/>
                      <a:pt x="73127" y="7926"/>
                      <a:pt x="75767" y="7937"/>
                    </a:cubicBezTo>
                    <a:cubicBezTo>
                      <a:pt x="75777" y="7937"/>
                      <a:pt x="75788" y="7937"/>
                      <a:pt x="75798" y="7937"/>
                    </a:cubicBezTo>
                    <a:cubicBezTo>
                      <a:pt x="76040" y="7937"/>
                      <a:pt x="76280" y="7880"/>
                      <a:pt x="76497" y="7774"/>
                    </a:cubicBezTo>
                    <a:cubicBezTo>
                      <a:pt x="76694" y="7778"/>
                      <a:pt x="76891" y="7779"/>
                      <a:pt x="77088" y="7779"/>
                    </a:cubicBezTo>
                    <a:cubicBezTo>
                      <a:pt x="78164" y="7779"/>
                      <a:pt x="79237" y="7725"/>
                      <a:pt x="80311" y="7589"/>
                    </a:cubicBezTo>
                    <a:cubicBezTo>
                      <a:pt x="81280" y="7558"/>
                      <a:pt x="82250" y="7530"/>
                      <a:pt x="83219" y="7518"/>
                    </a:cubicBezTo>
                    <a:cubicBezTo>
                      <a:pt x="83373" y="7634"/>
                      <a:pt x="83548" y="7720"/>
                      <a:pt x="83735" y="7772"/>
                    </a:cubicBezTo>
                    <a:cubicBezTo>
                      <a:pt x="83870" y="7810"/>
                      <a:pt x="84009" y="7828"/>
                      <a:pt x="84147" y="7828"/>
                    </a:cubicBezTo>
                    <a:cubicBezTo>
                      <a:pt x="84854" y="7828"/>
                      <a:pt x="85546" y="7359"/>
                      <a:pt x="85720" y="6644"/>
                    </a:cubicBezTo>
                    <a:cubicBezTo>
                      <a:pt x="85734" y="6581"/>
                      <a:pt x="85755" y="6523"/>
                      <a:pt x="85772" y="6462"/>
                    </a:cubicBezTo>
                    <a:lnTo>
                      <a:pt x="85772" y="6462"/>
                    </a:lnTo>
                    <a:cubicBezTo>
                      <a:pt x="85770" y="6472"/>
                      <a:pt x="85771" y="6476"/>
                      <a:pt x="85773" y="6476"/>
                    </a:cubicBezTo>
                    <a:cubicBezTo>
                      <a:pt x="85788" y="6476"/>
                      <a:pt x="85889" y="6258"/>
                      <a:pt x="85909" y="6225"/>
                    </a:cubicBezTo>
                    <a:cubicBezTo>
                      <a:pt x="86066" y="5970"/>
                      <a:pt x="86262" y="5735"/>
                      <a:pt x="86444" y="5496"/>
                    </a:cubicBezTo>
                    <a:cubicBezTo>
                      <a:pt x="86922" y="4857"/>
                      <a:pt x="87154" y="4179"/>
                      <a:pt x="87270" y="3403"/>
                    </a:cubicBezTo>
                    <a:cubicBezTo>
                      <a:pt x="87752" y="2432"/>
                      <a:pt x="86898" y="1074"/>
                      <a:pt x="85728" y="1074"/>
                    </a:cubicBezTo>
                    <a:cubicBezTo>
                      <a:pt x="85484" y="1074"/>
                      <a:pt x="85226" y="1133"/>
                      <a:pt x="84964" y="1267"/>
                    </a:cubicBezTo>
                    <a:cubicBezTo>
                      <a:pt x="84924" y="1286"/>
                      <a:pt x="84879" y="1298"/>
                      <a:pt x="84837" y="1316"/>
                    </a:cubicBezTo>
                    <a:cubicBezTo>
                      <a:pt x="84725" y="1269"/>
                      <a:pt x="84605" y="1234"/>
                      <a:pt x="84486" y="1212"/>
                    </a:cubicBezTo>
                    <a:cubicBezTo>
                      <a:pt x="82657" y="868"/>
                      <a:pt x="80851" y="587"/>
                      <a:pt x="79024" y="587"/>
                    </a:cubicBezTo>
                    <a:cubicBezTo>
                      <a:pt x="78195" y="587"/>
                      <a:pt x="77362" y="645"/>
                      <a:pt x="76521" y="781"/>
                    </a:cubicBezTo>
                    <a:cubicBezTo>
                      <a:pt x="76090" y="852"/>
                      <a:pt x="75796" y="1047"/>
                      <a:pt x="75607" y="1305"/>
                    </a:cubicBezTo>
                    <a:cubicBezTo>
                      <a:pt x="74275" y="1331"/>
                      <a:pt x="72943" y="1368"/>
                      <a:pt x="71614" y="1413"/>
                    </a:cubicBezTo>
                    <a:cubicBezTo>
                      <a:pt x="71375" y="1259"/>
                      <a:pt x="71100" y="1170"/>
                      <a:pt x="70814" y="1155"/>
                    </a:cubicBezTo>
                    <a:cubicBezTo>
                      <a:pt x="70099" y="1111"/>
                      <a:pt x="69384" y="1095"/>
                      <a:pt x="68669" y="1095"/>
                    </a:cubicBezTo>
                    <a:cubicBezTo>
                      <a:pt x="66514" y="1095"/>
                      <a:pt x="64360" y="1245"/>
                      <a:pt x="62202" y="1264"/>
                    </a:cubicBezTo>
                    <a:cubicBezTo>
                      <a:pt x="61752" y="1267"/>
                      <a:pt x="61404" y="1426"/>
                      <a:pt x="61150" y="1665"/>
                    </a:cubicBezTo>
                    <a:cubicBezTo>
                      <a:pt x="59779" y="1605"/>
                      <a:pt x="58408" y="1549"/>
                      <a:pt x="57035" y="1478"/>
                    </a:cubicBezTo>
                    <a:cubicBezTo>
                      <a:pt x="57003" y="1477"/>
                      <a:pt x="56971" y="1476"/>
                      <a:pt x="56940" y="1476"/>
                    </a:cubicBezTo>
                    <a:cubicBezTo>
                      <a:pt x="56499" y="1476"/>
                      <a:pt x="56163" y="1634"/>
                      <a:pt x="55920" y="1875"/>
                    </a:cubicBezTo>
                    <a:cubicBezTo>
                      <a:pt x="55398" y="1757"/>
                      <a:pt x="54875" y="1638"/>
                      <a:pt x="54350" y="1516"/>
                    </a:cubicBezTo>
                    <a:cubicBezTo>
                      <a:pt x="53538" y="1328"/>
                      <a:pt x="52241" y="741"/>
                      <a:pt x="51171" y="741"/>
                    </a:cubicBezTo>
                    <a:cubicBezTo>
                      <a:pt x="50762" y="741"/>
                      <a:pt x="50387" y="826"/>
                      <a:pt x="50085" y="1053"/>
                    </a:cubicBezTo>
                    <a:cubicBezTo>
                      <a:pt x="50068" y="1053"/>
                      <a:pt x="50056" y="1047"/>
                      <a:pt x="50038" y="1047"/>
                    </a:cubicBezTo>
                    <a:lnTo>
                      <a:pt x="49500" y="1047"/>
                    </a:lnTo>
                    <a:cubicBezTo>
                      <a:pt x="49287" y="1047"/>
                      <a:pt x="49076" y="1087"/>
                      <a:pt x="48877" y="1167"/>
                    </a:cubicBezTo>
                    <a:cubicBezTo>
                      <a:pt x="45036" y="2055"/>
                      <a:pt x="41021" y="1645"/>
                      <a:pt x="37121" y="2181"/>
                    </a:cubicBezTo>
                    <a:cubicBezTo>
                      <a:pt x="36586" y="2256"/>
                      <a:pt x="36254" y="2524"/>
                      <a:pt x="36086" y="2872"/>
                    </a:cubicBezTo>
                    <a:cubicBezTo>
                      <a:pt x="29596" y="2849"/>
                      <a:pt x="23110" y="2706"/>
                      <a:pt x="16624" y="2534"/>
                    </a:cubicBezTo>
                    <a:cubicBezTo>
                      <a:pt x="17228" y="1674"/>
                      <a:pt x="17107" y="346"/>
                      <a:pt x="15805" y="137"/>
                    </a:cubicBezTo>
                    <a:cubicBezTo>
                      <a:pt x="15218" y="41"/>
                      <a:pt x="14655" y="0"/>
                      <a:pt x="14098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983;p45"/>
              <p:cNvSpPr/>
              <p:nvPr/>
            </p:nvSpPr>
            <p:spPr>
              <a:xfrm>
                <a:off x="2823504" y="3611298"/>
                <a:ext cx="1069120" cy="747751"/>
              </a:xfrm>
              <a:custGeom>
                <a:avLst/>
                <a:gdLst/>
                <a:ahLst/>
                <a:cxnLst/>
                <a:rect l="l" t="t" r="r" b="b"/>
                <a:pathLst>
                  <a:path w="77151" h="53960" extrusionOk="0">
                    <a:moveTo>
                      <a:pt x="76197" y="0"/>
                    </a:moveTo>
                    <a:cubicBezTo>
                      <a:pt x="76116" y="0"/>
                      <a:pt x="76031" y="17"/>
                      <a:pt x="75944" y="53"/>
                    </a:cubicBezTo>
                    <a:cubicBezTo>
                      <a:pt x="75868" y="86"/>
                      <a:pt x="75806" y="129"/>
                      <a:pt x="75735" y="165"/>
                    </a:cubicBezTo>
                    <a:cubicBezTo>
                      <a:pt x="75732" y="165"/>
                      <a:pt x="75729" y="165"/>
                      <a:pt x="75726" y="165"/>
                    </a:cubicBezTo>
                    <a:cubicBezTo>
                      <a:pt x="75500" y="165"/>
                      <a:pt x="75279" y="229"/>
                      <a:pt x="75086" y="347"/>
                    </a:cubicBezTo>
                    <a:lnTo>
                      <a:pt x="71959" y="347"/>
                    </a:lnTo>
                    <a:cubicBezTo>
                      <a:pt x="71955" y="347"/>
                      <a:pt x="71951" y="347"/>
                      <a:pt x="71947" y="347"/>
                    </a:cubicBezTo>
                    <a:cubicBezTo>
                      <a:pt x="71839" y="347"/>
                      <a:pt x="71732" y="369"/>
                      <a:pt x="71632" y="411"/>
                    </a:cubicBezTo>
                    <a:cubicBezTo>
                      <a:pt x="71594" y="427"/>
                      <a:pt x="71568" y="454"/>
                      <a:pt x="71534" y="475"/>
                    </a:cubicBezTo>
                    <a:cubicBezTo>
                      <a:pt x="71492" y="501"/>
                      <a:pt x="71447" y="522"/>
                      <a:pt x="71412" y="555"/>
                    </a:cubicBezTo>
                    <a:cubicBezTo>
                      <a:pt x="71028" y="454"/>
                      <a:pt x="70634" y="404"/>
                      <a:pt x="70239" y="402"/>
                    </a:cubicBezTo>
                    <a:cubicBezTo>
                      <a:pt x="69268" y="402"/>
                      <a:pt x="68298" y="394"/>
                      <a:pt x="67332" y="295"/>
                    </a:cubicBezTo>
                    <a:cubicBezTo>
                      <a:pt x="67240" y="286"/>
                      <a:pt x="67147" y="281"/>
                      <a:pt x="67053" y="281"/>
                    </a:cubicBezTo>
                    <a:cubicBezTo>
                      <a:pt x="66668" y="281"/>
                      <a:pt x="66271" y="358"/>
                      <a:pt x="65885" y="489"/>
                    </a:cubicBezTo>
                    <a:cubicBezTo>
                      <a:pt x="64084" y="320"/>
                      <a:pt x="62259" y="264"/>
                      <a:pt x="60426" y="264"/>
                    </a:cubicBezTo>
                    <a:cubicBezTo>
                      <a:pt x="56770" y="264"/>
                      <a:pt x="53083" y="487"/>
                      <a:pt x="49491" y="487"/>
                    </a:cubicBezTo>
                    <a:cubicBezTo>
                      <a:pt x="49304" y="487"/>
                      <a:pt x="49116" y="487"/>
                      <a:pt x="48930" y="486"/>
                    </a:cubicBezTo>
                    <a:cubicBezTo>
                      <a:pt x="46959" y="471"/>
                      <a:pt x="44988" y="409"/>
                      <a:pt x="43017" y="409"/>
                    </a:cubicBezTo>
                    <a:cubicBezTo>
                      <a:pt x="41976" y="409"/>
                      <a:pt x="40934" y="427"/>
                      <a:pt x="39894" y="477"/>
                    </a:cubicBezTo>
                    <a:cubicBezTo>
                      <a:pt x="37989" y="568"/>
                      <a:pt x="36043" y="793"/>
                      <a:pt x="34114" y="793"/>
                    </a:cubicBezTo>
                    <a:cubicBezTo>
                      <a:pt x="33522" y="793"/>
                      <a:pt x="32932" y="772"/>
                      <a:pt x="32345" y="719"/>
                    </a:cubicBezTo>
                    <a:cubicBezTo>
                      <a:pt x="31673" y="318"/>
                      <a:pt x="30849" y="81"/>
                      <a:pt x="29869" y="81"/>
                    </a:cubicBezTo>
                    <a:lnTo>
                      <a:pt x="29331" y="81"/>
                    </a:lnTo>
                    <a:cubicBezTo>
                      <a:pt x="28907" y="82"/>
                      <a:pt x="28484" y="141"/>
                      <a:pt x="28076" y="255"/>
                    </a:cubicBezTo>
                    <a:cubicBezTo>
                      <a:pt x="27852" y="141"/>
                      <a:pt x="27605" y="80"/>
                      <a:pt x="27353" y="80"/>
                    </a:cubicBezTo>
                    <a:cubicBezTo>
                      <a:pt x="27346" y="80"/>
                      <a:pt x="27339" y="80"/>
                      <a:pt x="27331" y="81"/>
                    </a:cubicBezTo>
                    <a:lnTo>
                      <a:pt x="2849" y="81"/>
                    </a:lnTo>
                    <a:cubicBezTo>
                      <a:pt x="2794" y="81"/>
                      <a:pt x="2747" y="91"/>
                      <a:pt x="2695" y="94"/>
                    </a:cubicBezTo>
                    <a:cubicBezTo>
                      <a:pt x="2560" y="74"/>
                      <a:pt x="2424" y="64"/>
                      <a:pt x="2286" y="64"/>
                    </a:cubicBezTo>
                    <a:cubicBezTo>
                      <a:pt x="1855" y="64"/>
                      <a:pt x="1413" y="168"/>
                      <a:pt x="957" y="408"/>
                    </a:cubicBezTo>
                    <a:cubicBezTo>
                      <a:pt x="95" y="865"/>
                      <a:pt x="0" y="1715"/>
                      <a:pt x="327" y="2391"/>
                    </a:cubicBezTo>
                    <a:cubicBezTo>
                      <a:pt x="50" y="2971"/>
                      <a:pt x="152" y="3672"/>
                      <a:pt x="587" y="4178"/>
                    </a:cubicBezTo>
                    <a:cubicBezTo>
                      <a:pt x="601" y="6087"/>
                      <a:pt x="104" y="7965"/>
                      <a:pt x="265" y="9876"/>
                    </a:cubicBezTo>
                    <a:cubicBezTo>
                      <a:pt x="343" y="10790"/>
                      <a:pt x="943" y="11440"/>
                      <a:pt x="1880" y="11490"/>
                    </a:cubicBezTo>
                    <a:cubicBezTo>
                      <a:pt x="1932" y="11493"/>
                      <a:pt x="1983" y="11494"/>
                      <a:pt x="2034" y="11494"/>
                    </a:cubicBezTo>
                    <a:cubicBezTo>
                      <a:pt x="2178" y="11494"/>
                      <a:pt x="2318" y="11484"/>
                      <a:pt x="2458" y="11478"/>
                    </a:cubicBezTo>
                    <a:cubicBezTo>
                      <a:pt x="2514" y="11647"/>
                      <a:pt x="2612" y="11798"/>
                      <a:pt x="2746" y="11917"/>
                    </a:cubicBezTo>
                    <a:cubicBezTo>
                      <a:pt x="4058" y="13053"/>
                      <a:pt x="5013" y="15125"/>
                      <a:pt x="4587" y="16875"/>
                    </a:cubicBezTo>
                    <a:cubicBezTo>
                      <a:pt x="4461" y="17394"/>
                      <a:pt x="4655" y="17805"/>
                      <a:pt x="4973" y="18069"/>
                    </a:cubicBezTo>
                    <a:cubicBezTo>
                      <a:pt x="4918" y="18639"/>
                      <a:pt x="5328" y="19153"/>
                      <a:pt x="5865" y="19333"/>
                    </a:cubicBezTo>
                    <a:cubicBezTo>
                      <a:pt x="6192" y="19444"/>
                      <a:pt x="6538" y="19489"/>
                      <a:pt x="6894" y="19489"/>
                    </a:cubicBezTo>
                    <a:cubicBezTo>
                      <a:pt x="7274" y="19489"/>
                      <a:pt x="7665" y="19438"/>
                      <a:pt x="8058" y="19361"/>
                    </a:cubicBezTo>
                    <a:cubicBezTo>
                      <a:pt x="8119" y="19375"/>
                      <a:pt x="8182" y="19382"/>
                      <a:pt x="8245" y="19382"/>
                    </a:cubicBezTo>
                    <a:cubicBezTo>
                      <a:pt x="8277" y="19382"/>
                      <a:pt x="8309" y="19380"/>
                      <a:pt x="8340" y="19376"/>
                    </a:cubicBezTo>
                    <a:cubicBezTo>
                      <a:pt x="9268" y="19259"/>
                      <a:pt x="10201" y="19153"/>
                      <a:pt x="11106" y="18909"/>
                    </a:cubicBezTo>
                    <a:cubicBezTo>
                      <a:pt x="11707" y="19106"/>
                      <a:pt x="12325" y="19238"/>
                      <a:pt x="12979" y="19342"/>
                    </a:cubicBezTo>
                    <a:cubicBezTo>
                      <a:pt x="13057" y="19586"/>
                      <a:pt x="13232" y="19809"/>
                      <a:pt x="13542" y="19963"/>
                    </a:cubicBezTo>
                    <a:cubicBezTo>
                      <a:pt x="17328" y="21852"/>
                      <a:pt x="17381" y="29429"/>
                      <a:pt x="17141" y="33020"/>
                    </a:cubicBezTo>
                    <a:cubicBezTo>
                      <a:pt x="17111" y="33458"/>
                      <a:pt x="17285" y="33768"/>
                      <a:pt x="17546" y="33959"/>
                    </a:cubicBezTo>
                    <a:cubicBezTo>
                      <a:pt x="17518" y="34076"/>
                      <a:pt x="17529" y="34199"/>
                      <a:pt x="17574" y="34312"/>
                    </a:cubicBezTo>
                    <a:cubicBezTo>
                      <a:pt x="17740" y="34708"/>
                      <a:pt x="17861" y="35113"/>
                      <a:pt x="17963" y="35525"/>
                    </a:cubicBezTo>
                    <a:cubicBezTo>
                      <a:pt x="17797" y="35728"/>
                      <a:pt x="17733" y="35994"/>
                      <a:pt x="17788" y="36249"/>
                    </a:cubicBezTo>
                    <a:cubicBezTo>
                      <a:pt x="17845" y="36517"/>
                      <a:pt x="17923" y="36780"/>
                      <a:pt x="17999" y="37043"/>
                    </a:cubicBezTo>
                    <a:cubicBezTo>
                      <a:pt x="17960" y="37244"/>
                      <a:pt x="17975" y="37454"/>
                      <a:pt x="18046" y="37647"/>
                    </a:cubicBezTo>
                    <a:cubicBezTo>
                      <a:pt x="18389" y="38641"/>
                      <a:pt x="18775" y="39695"/>
                      <a:pt x="19093" y="40777"/>
                    </a:cubicBezTo>
                    <a:cubicBezTo>
                      <a:pt x="19029" y="40926"/>
                      <a:pt x="19012" y="41104"/>
                      <a:pt x="19081" y="41309"/>
                    </a:cubicBezTo>
                    <a:cubicBezTo>
                      <a:pt x="19308" y="42001"/>
                      <a:pt x="19518" y="42688"/>
                      <a:pt x="19672" y="43384"/>
                    </a:cubicBezTo>
                    <a:cubicBezTo>
                      <a:pt x="19706" y="43656"/>
                      <a:pt x="19732" y="43924"/>
                      <a:pt x="19746" y="44196"/>
                    </a:cubicBezTo>
                    <a:cubicBezTo>
                      <a:pt x="19627" y="44383"/>
                      <a:pt x="19583" y="44618"/>
                      <a:pt x="19618" y="44861"/>
                    </a:cubicBezTo>
                    <a:cubicBezTo>
                      <a:pt x="19653" y="45093"/>
                      <a:pt x="19680" y="45325"/>
                      <a:pt x="19710" y="45558"/>
                    </a:cubicBezTo>
                    <a:cubicBezTo>
                      <a:pt x="19694" y="45686"/>
                      <a:pt x="19680" y="45813"/>
                      <a:pt x="19660" y="45939"/>
                    </a:cubicBezTo>
                    <a:cubicBezTo>
                      <a:pt x="19611" y="46220"/>
                      <a:pt x="19661" y="46509"/>
                      <a:pt x="19801" y="46756"/>
                    </a:cubicBezTo>
                    <a:cubicBezTo>
                      <a:pt x="19801" y="46770"/>
                      <a:pt x="19805" y="46784"/>
                      <a:pt x="19805" y="46799"/>
                    </a:cubicBezTo>
                    <a:cubicBezTo>
                      <a:pt x="19807" y="47012"/>
                      <a:pt x="19878" y="47180"/>
                      <a:pt x="19987" y="47305"/>
                    </a:cubicBezTo>
                    <a:cubicBezTo>
                      <a:pt x="19718" y="48321"/>
                      <a:pt x="19159" y="49252"/>
                      <a:pt x="18661" y="50210"/>
                    </a:cubicBezTo>
                    <a:cubicBezTo>
                      <a:pt x="18081" y="51096"/>
                      <a:pt x="17387" y="51868"/>
                      <a:pt x="16597" y="52579"/>
                    </a:cubicBezTo>
                    <a:cubicBezTo>
                      <a:pt x="16062" y="53061"/>
                      <a:pt x="16490" y="53959"/>
                      <a:pt x="17167" y="53959"/>
                    </a:cubicBezTo>
                    <a:cubicBezTo>
                      <a:pt x="17858" y="53959"/>
                      <a:pt x="18529" y="53924"/>
                      <a:pt x="19211" y="53822"/>
                    </a:cubicBezTo>
                    <a:cubicBezTo>
                      <a:pt x="19353" y="53800"/>
                      <a:pt x="19471" y="53725"/>
                      <a:pt x="19564" y="53625"/>
                    </a:cubicBezTo>
                    <a:cubicBezTo>
                      <a:pt x="20206" y="53799"/>
                      <a:pt x="20843" y="53857"/>
                      <a:pt x="21493" y="53857"/>
                    </a:cubicBezTo>
                    <a:cubicBezTo>
                      <a:pt x="22251" y="53857"/>
                      <a:pt x="23025" y="53778"/>
                      <a:pt x="23842" y="53715"/>
                    </a:cubicBezTo>
                    <a:cubicBezTo>
                      <a:pt x="24094" y="53699"/>
                      <a:pt x="24337" y="53606"/>
                      <a:pt x="24534" y="53447"/>
                    </a:cubicBezTo>
                    <a:cubicBezTo>
                      <a:pt x="25034" y="53608"/>
                      <a:pt x="25558" y="53689"/>
                      <a:pt x="26084" y="53689"/>
                    </a:cubicBezTo>
                    <a:cubicBezTo>
                      <a:pt x="26090" y="53689"/>
                      <a:pt x="26095" y="53689"/>
                      <a:pt x="26101" y="53689"/>
                    </a:cubicBezTo>
                    <a:lnTo>
                      <a:pt x="57642" y="53689"/>
                    </a:lnTo>
                    <a:cubicBezTo>
                      <a:pt x="57648" y="53689"/>
                      <a:pt x="57654" y="53689"/>
                      <a:pt x="57661" y="53689"/>
                    </a:cubicBezTo>
                    <a:cubicBezTo>
                      <a:pt x="58125" y="53689"/>
                      <a:pt x="58588" y="53625"/>
                      <a:pt x="59036" y="53502"/>
                    </a:cubicBezTo>
                    <a:cubicBezTo>
                      <a:pt x="59334" y="53579"/>
                      <a:pt x="59650" y="53615"/>
                      <a:pt x="59973" y="53615"/>
                    </a:cubicBezTo>
                    <a:cubicBezTo>
                      <a:pt x="60804" y="53615"/>
                      <a:pt x="61682" y="53374"/>
                      <a:pt x="62437" y="52955"/>
                    </a:cubicBezTo>
                    <a:cubicBezTo>
                      <a:pt x="62629" y="52986"/>
                      <a:pt x="62823" y="53016"/>
                      <a:pt x="63026" y="53043"/>
                    </a:cubicBezTo>
                    <a:cubicBezTo>
                      <a:pt x="63680" y="53130"/>
                      <a:pt x="64339" y="53189"/>
                      <a:pt x="64997" y="53253"/>
                    </a:cubicBezTo>
                    <a:cubicBezTo>
                      <a:pt x="65053" y="53258"/>
                      <a:pt x="65144" y="53268"/>
                      <a:pt x="65241" y="53280"/>
                    </a:cubicBezTo>
                    <a:cubicBezTo>
                      <a:pt x="65584" y="53343"/>
                      <a:pt x="65923" y="53421"/>
                      <a:pt x="66257" y="53516"/>
                    </a:cubicBezTo>
                    <a:cubicBezTo>
                      <a:pt x="66667" y="53632"/>
                      <a:pt x="67082" y="53687"/>
                      <a:pt x="67495" y="53687"/>
                    </a:cubicBezTo>
                    <a:cubicBezTo>
                      <a:pt x="68236" y="53687"/>
                      <a:pt x="68967" y="53510"/>
                      <a:pt x="69631" y="53190"/>
                    </a:cubicBezTo>
                    <a:cubicBezTo>
                      <a:pt x="70133" y="53340"/>
                      <a:pt x="70660" y="53415"/>
                      <a:pt x="71186" y="53415"/>
                    </a:cubicBezTo>
                    <a:cubicBezTo>
                      <a:pt x="71772" y="53415"/>
                      <a:pt x="72357" y="53323"/>
                      <a:pt x="72910" y="53140"/>
                    </a:cubicBezTo>
                    <a:cubicBezTo>
                      <a:pt x="73081" y="53234"/>
                      <a:pt x="73272" y="53284"/>
                      <a:pt x="73467" y="53286"/>
                    </a:cubicBezTo>
                    <a:cubicBezTo>
                      <a:pt x="73715" y="53286"/>
                      <a:pt x="73964" y="53287"/>
                      <a:pt x="74212" y="53296"/>
                    </a:cubicBezTo>
                    <a:cubicBezTo>
                      <a:pt x="74336" y="53301"/>
                      <a:pt x="74461" y="53310"/>
                      <a:pt x="74585" y="53320"/>
                    </a:cubicBezTo>
                    <a:cubicBezTo>
                      <a:pt x="74613" y="53324"/>
                      <a:pt x="74625" y="53324"/>
                      <a:pt x="74643" y="53325"/>
                    </a:cubicBezTo>
                    <a:cubicBezTo>
                      <a:pt x="74662" y="53331"/>
                      <a:pt x="74693" y="53338"/>
                      <a:pt x="74759" y="53350"/>
                    </a:cubicBezTo>
                    <a:cubicBezTo>
                      <a:pt x="74836" y="53362"/>
                      <a:pt x="74915" y="53369"/>
                      <a:pt x="74993" y="53369"/>
                    </a:cubicBezTo>
                    <a:cubicBezTo>
                      <a:pt x="75033" y="53369"/>
                      <a:pt x="75073" y="53367"/>
                      <a:pt x="75113" y="53364"/>
                    </a:cubicBezTo>
                    <a:cubicBezTo>
                      <a:pt x="75327" y="53522"/>
                      <a:pt x="75584" y="53602"/>
                      <a:pt x="75841" y="53602"/>
                    </a:cubicBezTo>
                    <a:cubicBezTo>
                      <a:pt x="76150" y="53602"/>
                      <a:pt x="76459" y="53486"/>
                      <a:pt x="76692" y="53254"/>
                    </a:cubicBezTo>
                    <a:cubicBezTo>
                      <a:pt x="77102" y="52844"/>
                      <a:pt x="77151" y="52195"/>
                      <a:pt x="76844" y="51726"/>
                    </a:cubicBezTo>
                    <a:cubicBezTo>
                      <a:pt x="76839" y="51716"/>
                      <a:pt x="76838" y="51702"/>
                      <a:pt x="76832" y="51691"/>
                    </a:cubicBezTo>
                    <a:lnTo>
                      <a:pt x="76832" y="15253"/>
                    </a:lnTo>
                    <a:cubicBezTo>
                      <a:pt x="76909" y="15049"/>
                      <a:pt x="76931" y="14829"/>
                      <a:pt x="76896" y="14613"/>
                    </a:cubicBezTo>
                    <a:cubicBezTo>
                      <a:pt x="76869" y="14436"/>
                      <a:pt x="76853" y="14258"/>
                      <a:pt x="76832" y="14079"/>
                    </a:cubicBezTo>
                    <a:lnTo>
                      <a:pt x="76832" y="12566"/>
                    </a:lnTo>
                    <a:cubicBezTo>
                      <a:pt x="76834" y="12367"/>
                      <a:pt x="76786" y="12172"/>
                      <a:pt x="76694" y="11997"/>
                    </a:cubicBezTo>
                    <a:cubicBezTo>
                      <a:pt x="76654" y="10321"/>
                      <a:pt x="76732" y="8637"/>
                      <a:pt x="76616" y="6968"/>
                    </a:cubicBezTo>
                    <a:cubicBezTo>
                      <a:pt x="76602" y="6731"/>
                      <a:pt x="76521" y="6504"/>
                      <a:pt x="76381" y="6314"/>
                    </a:cubicBezTo>
                    <a:cubicBezTo>
                      <a:pt x="76410" y="5814"/>
                      <a:pt x="76452" y="5313"/>
                      <a:pt x="76509" y="4815"/>
                    </a:cubicBezTo>
                    <a:cubicBezTo>
                      <a:pt x="76533" y="4630"/>
                      <a:pt x="76510" y="4443"/>
                      <a:pt x="76445" y="4268"/>
                    </a:cubicBezTo>
                    <a:cubicBezTo>
                      <a:pt x="76478" y="4230"/>
                      <a:pt x="76507" y="4190"/>
                      <a:pt x="76533" y="4147"/>
                    </a:cubicBezTo>
                    <a:cubicBezTo>
                      <a:pt x="76962" y="3311"/>
                      <a:pt x="77066" y="2417"/>
                      <a:pt x="76921" y="1517"/>
                    </a:cubicBezTo>
                    <a:cubicBezTo>
                      <a:pt x="76938" y="1384"/>
                      <a:pt x="76933" y="1247"/>
                      <a:pt x="76907" y="1116"/>
                    </a:cubicBezTo>
                    <a:cubicBezTo>
                      <a:pt x="77077" y="640"/>
                      <a:pt x="76704" y="0"/>
                      <a:pt x="76197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984;p45"/>
              <p:cNvSpPr/>
              <p:nvPr/>
            </p:nvSpPr>
            <p:spPr>
              <a:xfrm>
                <a:off x="2718672" y="3497140"/>
                <a:ext cx="1235036" cy="125438"/>
              </a:xfrm>
              <a:custGeom>
                <a:avLst/>
                <a:gdLst/>
                <a:ahLst/>
                <a:cxnLst/>
                <a:rect l="l" t="t" r="r" b="b"/>
                <a:pathLst>
                  <a:path w="89124" h="9052" extrusionOk="0">
                    <a:moveTo>
                      <a:pt x="15216" y="1"/>
                    </a:moveTo>
                    <a:cubicBezTo>
                      <a:pt x="15212" y="1"/>
                      <a:pt x="15208" y="1"/>
                      <a:pt x="15204" y="1"/>
                    </a:cubicBezTo>
                    <a:cubicBezTo>
                      <a:pt x="11768" y="84"/>
                      <a:pt x="8332" y="146"/>
                      <a:pt x="4894" y="228"/>
                    </a:cubicBezTo>
                    <a:cubicBezTo>
                      <a:pt x="4866" y="228"/>
                      <a:pt x="4837" y="229"/>
                      <a:pt x="4808" y="229"/>
                    </a:cubicBezTo>
                    <a:cubicBezTo>
                      <a:pt x="4240" y="229"/>
                      <a:pt x="3465" y="108"/>
                      <a:pt x="2748" y="108"/>
                    </a:cubicBezTo>
                    <a:cubicBezTo>
                      <a:pt x="1782" y="108"/>
                      <a:pt x="920" y="326"/>
                      <a:pt x="802" y="1349"/>
                    </a:cubicBezTo>
                    <a:cubicBezTo>
                      <a:pt x="655" y="2608"/>
                      <a:pt x="0" y="8064"/>
                      <a:pt x="1953" y="8312"/>
                    </a:cubicBezTo>
                    <a:cubicBezTo>
                      <a:pt x="5326" y="8737"/>
                      <a:pt x="8791" y="8803"/>
                      <a:pt x="12246" y="8803"/>
                    </a:cubicBezTo>
                    <a:cubicBezTo>
                      <a:pt x="13815" y="8803"/>
                      <a:pt x="15381" y="8789"/>
                      <a:pt x="16936" y="8789"/>
                    </a:cubicBezTo>
                    <a:cubicBezTo>
                      <a:pt x="17714" y="8789"/>
                      <a:pt x="18489" y="8793"/>
                      <a:pt x="19260" y="8803"/>
                    </a:cubicBezTo>
                    <a:cubicBezTo>
                      <a:pt x="30019" y="8946"/>
                      <a:pt x="40785" y="9052"/>
                      <a:pt x="51551" y="9052"/>
                    </a:cubicBezTo>
                    <a:cubicBezTo>
                      <a:pt x="60403" y="9052"/>
                      <a:pt x="69255" y="8980"/>
                      <a:pt x="78102" y="8798"/>
                    </a:cubicBezTo>
                    <a:cubicBezTo>
                      <a:pt x="80437" y="8750"/>
                      <a:pt x="82788" y="8731"/>
                      <a:pt x="85116" y="8526"/>
                    </a:cubicBezTo>
                    <a:cubicBezTo>
                      <a:pt x="87602" y="8310"/>
                      <a:pt x="89123" y="4685"/>
                      <a:pt x="88090" y="2520"/>
                    </a:cubicBezTo>
                    <a:cubicBezTo>
                      <a:pt x="87446" y="1169"/>
                      <a:pt x="86703" y="1090"/>
                      <a:pt x="85317" y="984"/>
                    </a:cubicBezTo>
                    <a:cubicBezTo>
                      <a:pt x="84215" y="902"/>
                      <a:pt x="83107" y="874"/>
                      <a:pt x="81997" y="874"/>
                    </a:cubicBezTo>
                    <a:cubicBezTo>
                      <a:pt x="80500" y="874"/>
                      <a:pt x="79002" y="924"/>
                      <a:pt x="77515" y="955"/>
                    </a:cubicBezTo>
                    <a:cubicBezTo>
                      <a:pt x="71035" y="1085"/>
                      <a:pt x="64558" y="1436"/>
                      <a:pt x="58075" y="1453"/>
                    </a:cubicBezTo>
                    <a:cubicBezTo>
                      <a:pt x="57556" y="1455"/>
                      <a:pt x="57554" y="2262"/>
                      <a:pt x="58073" y="2262"/>
                    </a:cubicBezTo>
                    <a:cubicBezTo>
                      <a:pt x="58074" y="2262"/>
                      <a:pt x="58075" y="2262"/>
                      <a:pt x="58075" y="2262"/>
                    </a:cubicBezTo>
                    <a:cubicBezTo>
                      <a:pt x="64305" y="2244"/>
                      <a:pt x="70530" y="1929"/>
                      <a:pt x="76757" y="1779"/>
                    </a:cubicBezTo>
                    <a:cubicBezTo>
                      <a:pt x="78365" y="1740"/>
                      <a:pt x="79975" y="1705"/>
                      <a:pt x="81584" y="1705"/>
                    </a:cubicBezTo>
                    <a:cubicBezTo>
                      <a:pt x="82537" y="1705"/>
                      <a:pt x="83490" y="1717"/>
                      <a:pt x="84442" y="1748"/>
                    </a:cubicBezTo>
                    <a:cubicBezTo>
                      <a:pt x="85190" y="1772"/>
                      <a:pt x="85955" y="1798"/>
                      <a:pt x="86684" y="1971"/>
                    </a:cubicBezTo>
                    <a:cubicBezTo>
                      <a:pt x="88668" y="2440"/>
                      <a:pt x="87084" y="7385"/>
                      <a:pt x="85587" y="7664"/>
                    </a:cubicBezTo>
                    <a:cubicBezTo>
                      <a:pt x="83003" y="8144"/>
                      <a:pt x="80266" y="8268"/>
                      <a:pt x="77511" y="8268"/>
                    </a:cubicBezTo>
                    <a:cubicBezTo>
                      <a:pt x="74541" y="8268"/>
                      <a:pt x="71551" y="8124"/>
                      <a:pt x="68711" y="8124"/>
                    </a:cubicBezTo>
                    <a:cubicBezTo>
                      <a:pt x="68491" y="8124"/>
                      <a:pt x="68271" y="8124"/>
                      <a:pt x="68053" y="8126"/>
                    </a:cubicBezTo>
                    <a:cubicBezTo>
                      <a:pt x="60884" y="8187"/>
                      <a:pt x="53712" y="8224"/>
                      <a:pt x="46539" y="8224"/>
                    </a:cubicBezTo>
                    <a:cubicBezTo>
                      <a:pt x="34120" y="8224"/>
                      <a:pt x="21699" y="8113"/>
                      <a:pt x="9289" y="7820"/>
                    </a:cubicBezTo>
                    <a:cubicBezTo>
                      <a:pt x="6881" y="7763"/>
                      <a:pt x="4366" y="7855"/>
                      <a:pt x="1976" y="7505"/>
                    </a:cubicBezTo>
                    <a:cubicBezTo>
                      <a:pt x="1532" y="7441"/>
                      <a:pt x="788" y="1152"/>
                      <a:pt x="2413" y="1104"/>
                    </a:cubicBezTo>
                    <a:cubicBezTo>
                      <a:pt x="6677" y="974"/>
                      <a:pt x="10941" y="913"/>
                      <a:pt x="15204" y="808"/>
                    </a:cubicBezTo>
                    <a:cubicBezTo>
                      <a:pt x="15720" y="796"/>
                      <a:pt x="15725" y="1"/>
                      <a:pt x="152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985;p45"/>
              <p:cNvSpPr/>
              <p:nvPr/>
            </p:nvSpPr>
            <p:spPr>
              <a:xfrm>
                <a:off x="2820095" y="3613321"/>
                <a:ext cx="11183" cy="159999"/>
              </a:xfrm>
              <a:custGeom>
                <a:avLst/>
                <a:gdLst/>
                <a:ahLst/>
                <a:cxnLst/>
                <a:rect l="l" t="t" r="r" b="b"/>
                <a:pathLst>
                  <a:path w="807" h="11546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2"/>
                    </a:cubicBezTo>
                    <a:lnTo>
                      <a:pt x="0" y="11155"/>
                    </a:lnTo>
                    <a:cubicBezTo>
                      <a:pt x="0" y="11416"/>
                      <a:pt x="202" y="11546"/>
                      <a:pt x="404" y="11546"/>
                    </a:cubicBezTo>
                    <a:cubicBezTo>
                      <a:pt x="605" y="11546"/>
                      <a:pt x="807" y="11416"/>
                      <a:pt x="807" y="11155"/>
                    </a:cubicBezTo>
                    <a:lnTo>
                      <a:pt x="807" y="392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986;p45"/>
              <p:cNvSpPr/>
              <p:nvPr/>
            </p:nvSpPr>
            <p:spPr>
              <a:xfrm>
                <a:off x="3034790" y="4348185"/>
                <a:ext cx="86175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62187" h="809" extrusionOk="0">
                    <a:moveTo>
                      <a:pt x="519" y="1"/>
                    </a:moveTo>
                    <a:cubicBezTo>
                      <a:pt x="0" y="1"/>
                      <a:pt x="0" y="809"/>
                      <a:pt x="519" y="809"/>
                    </a:cubicBezTo>
                    <a:lnTo>
                      <a:pt x="61665" y="809"/>
                    </a:lnTo>
                    <a:cubicBezTo>
                      <a:pt x="62186" y="809"/>
                      <a:pt x="62186" y="1"/>
                      <a:pt x="616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987;p45"/>
              <p:cNvSpPr/>
              <p:nvPr/>
            </p:nvSpPr>
            <p:spPr>
              <a:xfrm>
                <a:off x="3883714" y="3611451"/>
                <a:ext cx="11197" cy="747765"/>
              </a:xfrm>
              <a:custGeom>
                <a:avLst/>
                <a:gdLst/>
                <a:ahLst/>
                <a:cxnLst/>
                <a:rect l="l" t="t" r="r" b="b"/>
                <a:pathLst>
                  <a:path w="808" h="53961" extrusionOk="0">
                    <a:moveTo>
                      <a:pt x="404" y="1"/>
                    </a:moveTo>
                    <a:cubicBezTo>
                      <a:pt x="202" y="1"/>
                      <a:pt x="1" y="131"/>
                      <a:pt x="1" y="391"/>
                    </a:cubicBezTo>
                    <a:lnTo>
                      <a:pt x="1" y="53571"/>
                    </a:lnTo>
                    <a:cubicBezTo>
                      <a:pt x="1" y="53830"/>
                      <a:pt x="202" y="53960"/>
                      <a:pt x="404" y="53960"/>
                    </a:cubicBezTo>
                    <a:cubicBezTo>
                      <a:pt x="606" y="53960"/>
                      <a:pt x="807" y="53830"/>
                      <a:pt x="807" y="53571"/>
                    </a:cubicBezTo>
                    <a:lnTo>
                      <a:pt x="807" y="391"/>
                    </a:lnTo>
                    <a:cubicBezTo>
                      <a:pt x="807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988;p45"/>
              <p:cNvSpPr/>
              <p:nvPr/>
            </p:nvSpPr>
            <p:spPr>
              <a:xfrm>
                <a:off x="3002682" y="3711959"/>
                <a:ext cx="312057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22519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21999" y="807"/>
                    </a:lnTo>
                    <a:cubicBezTo>
                      <a:pt x="22518" y="807"/>
                      <a:pt x="22518" y="0"/>
                      <a:pt x="219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989;p45"/>
              <p:cNvSpPr/>
              <p:nvPr/>
            </p:nvSpPr>
            <p:spPr>
              <a:xfrm>
                <a:off x="3407695" y="3799247"/>
                <a:ext cx="15764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1376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10856" y="807"/>
                    </a:lnTo>
                    <a:cubicBezTo>
                      <a:pt x="11376" y="807"/>
                      <a:pt x="11376" y="1"/>
                      <a:pt x="108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990;p45"/>
              <p:cNvSpPr/>
              <p:nvPr/>
            </p:nvSpPr>
            <p:spPr>
              <a:xfrm>
                <a:off x="3168307" y="3964817"/>
                <a:ext cx="24041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349" h="807" extrusionOk="0">
                    <a:moveTo>
                      <a:pt x="519" y="0"/>
                    </a:moveTo>
                    <a:cubicBezTo>
                      <a:pt x="0" y="0"/>
                      <a:pt x="0" y="807"/>
                      <a:pt x="519" y="807"/>
                    </a:cubicBezTo>
                    <a:lnTo>
                      <a:pt x="16828" y="807"/>
                    </a:lnTo>
                    <a:cubicBezTo>
                      <a:pt x="17349" y="807"/>
                      <a:pt x="17349" y="0"/>
                      <a:pt x="168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991;p45"/>
              <p:cNvSpPr/>
              <p:nvPr/>
            </p:nvSpPr>
            <p:spPr>
              <a:xfrm>
                <a:off x="3559850" y="4029698"/>
                <a:ext cx="74858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5402" h="808" extrusionOk="0">
                    <a:moveTo>
                      <a:pt x="522" y="1"/>
                    </a:moveTo>
                    <a:cubicBezTo>
                      <a:pt x="1" y="1"/>
                      <a:pt x="1" y="807"/>
                      <a:pt x="522" y="807"/>
                    </a:cubicBezTo>
                    <a:lnTo>
                      <a:pt x="4882" y="807"/>
                    </a:lnTo>
                    <a:cubicBezTo>
                      <a:pt x="5402" y="807"/>
                      <a:pt x="5402" y="1"/>
                      <a:pt x="48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992;p45"/>
              <p:cNvSpPr/>
              <p:nvPr/>
            </p:nvSpPr>
            <p:spPr>
              <a:xfrm>
                <a:off x="3315972" y="4237796"/>
                <a:ext cx="37244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26877" h="809" extrusionOk="0">
                    <a:moveTo>
                      <a:pt x="521" y="0"/>
                    </a:moveTo>
                    <a:cubicBezTo>
                      <a:pt x="0" y="0"/>
                      <a:pt x="0" y="809"/>
                      <a:pt x="521" y="809"/>
                    </a:cubicBezTo>
                    <a:lnTo>
                      <a:pt x="26357" y="809"/>
                    </a:lnTo>
                    <a:cubicBezTo>
                      <a:pt x="26877" y="809"/>
                      <a:pt x="26877" y="0"/>
                      <a:pt x="2635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993;p45"/>
              <p:cNvSpPr/>
              <p:nvPr/>
            </p:nvSpPr>
            <p:spPr>
              <a:xfrm>
                <a:off x="3734413" y="3884263"/>
                <a:ext cx="63634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lnTo>
                      <a:pt x="4072" y="807"/>
                    </a:lnTo>
                    <a:cubicBezTo>
                      <a:pt x="4591" y="807"/>
                      <a:pt x="4591" y="0"/>
                      <a:pt x="4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994;p45"/>
              <p:cNvSpPr/>
              <p:nvPr/>
            </p:nvSpPr>
            <p:spPr>
              <a:xfrm>
                <a:off x="2932951" y="3907003"/>
                <a:ext cx="136968" cy="431398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1131" extrusionOk="0">
                    <a:moveTo>
                      <a:pt x="1077" y="0"/>
                    </a:moveTo>
                    <a:cubicBezTo>
                      <a:pt x="272" y="0"/>
                      <a:pt x="1" y="1101"/>
                      <a:pt x="679" y="1505"/>
                    </a:cubicBezTo>
                    <a:cubicBezTo>
                      <a:pt x="1017" y="1705"/>
                      <a:pt x="1360" y="1896"/>
                      <a:pt x="1701" y="2090"/>
                    </a:cubicBezTo>
                    <a:cubicBezTo>
                      <a:pt x="2433" y="3897"/>
                      <a:pt x="3771" y="5486"/>
                      <a:pt x="3859" y="7484"/>
                    </a:cubicBezTo>
                    <a:cubicBezTo>
                      <a:pt x="3878" y="7922"/>
                      <a:pt x="4088" y="8233"/>
                      <a:pt x="4372" y="8425"/>
                    </a:cubicBezTo>
                    <a:cubicBezTo>
                      <a:pt x="4550" y="10518"/>
                      <a:pt x="4965" y="12587"/>
                      <a:pt x="5043" y="14695"/>
                    </a:cubicBezTo>
                    <a:cubicBezTo>
                      <a:pt x="5055" y="15050"/>
                      <a:pt x="5182" y="15318"/>
                      <a:pt x="5367" y="15510"/>
                    </a:cubicBezTo>
                    <a:cubicBezTo>
                      <a:pt x="5398" y="16156"/>
                      <a:pt x="5445" y="16802"/>
                      <a:pt x="5476" y="17449"/>
                    </a:cubicBezTo>
                    <a:cubicBezTo>
                      <a:pt x="5499" y="17972"/>
                      <a:pt x="5509" y="18493"/>
                      <a:pt x="5499" y="19018"/>
                    </a:cubicBezTo>
                    <a:cubicBezTo>
                      <a:pt x="5052" y="20160"/>
                      <a:pt x="5042" y="21453"/>
                      <a:pt x="5338" y="22658"/>
                    </a:cubicBezTo>
                    <a:cubicBezTo>
                      <a:pt x="5303" y="22727"/>
                      <a:pt x="5277" y="22802"/>
                      <a:pt x="5263" y="22879"/>
                    </a:cubicBezTo>
                    <a:cubicBezTo>
                      <a:pt x="5047" y="24041"/>
                      <a:pt x="4931" y="25206"/>
                      <a:pt x="4725" y="26347"/>
                    </a:cubicBezTo>
                    <a:cubicBezTo>
                      <a:pt x="4491" y="26925"/>
                      <a:pt x="4337" y="27533"/>
                      <a:pt x="4264" y="28152"/>
                    </a:cubicBezTo>
                    <a:cubicBezTo>
                      <a:pt x="4264" y="28175"/>
                      <a:pt x="4266" y="28197"/>
                      <a:pt x="4268" y="28218"/>
                    </a:cubicBezTo>
                    <a:cubicBezTo>
                      <a:pt x="4079" y="28803"/>
                      <a:pt x="3826" y="29367"/>
                      <a:pt x="3513" y="29897"/>
                    </a:cubicBezTo>
                    <a:cubicBezTo>
                      <a:pt x="3193" y="30439"/>
                      <a:pt x="3663" y="31131"/>
                      <a:pt x="4217" y="31131"/>
                    </a:cubicBezTo>
                    <a:cubicBezTo>
                      <a:pt x="4349" y="31131"/>
                      <a:pt x="4486" y="31091"/>
                      <a:pt x="4618" y="31002"/>
                    </a:cubicBezTo>
                    <a:cubicBezTo>
                      <a:pt x="4936" y="30785"/>
                      <a:pt x="5239" y="30564"/>
                      <a:pt x="5533" y="30337"/>
                    </a:cubicBezTo>
                    <a:cubicBezTo>
                      <a:pt x="5665" y="30337"/>
                      <a:pt x="5793" y="30307"/>
                      <a:pt x="5909" y="30249"/>
                    </a:cubicBezTo>
                    <a:cubicBezTo>
                      <a:pt x="7493" y="29473"/>
                      <a:pt x="8448" y="28024"/>
                      <a:pt x="9078" y="26430"/>
                    </a:cubicBezTo>
                    <a:cubicBezTo>
                      <a:pt x="9087" y="26407"/>
                      <a:pt x="9089" y="26390"/>
                      <a:pt x="9096" y="26369"/>
                    </a:cubicBezTo>
                    <a:cubicBezTo>
                      <a:pt x="9340" y="25829"/>
                      <a:pt x="9539" y="25263"/>
                      <a:pt x="9724" y="24706"/>
                    </a:cubicBezTo>
                    <a:cubicBezTo>
                      <a:pt x="9883" y="24231"/>
                      <a:pt x="9606" y="23889"/>
                      <a:pt x="9239" y="23769"/>
                    </a:cubicBezTo>
                    <a:cubicBezTo>
                      <a:pt x="9189" y="23494"/>
                      <a:pt x="9137" y="23219"/>
                      <a:pt x="9070" y="22949"/>
                    </a:cubicBezTo>
                    <a:cubicBezTo>
                      <a:pt x="9018" y="22634"/>
                      <a:pt x="8949" y="22322"/>
                      <a:pt x="8864" y="22016"/>
                    </a:cubicBezTo>
                    <a:cubicBezTo>
                      <a:pt x="8836" y="21920"/>
                      <a:pt x="8793" y="21830"/>
                      <a:pt x="8734" y="21751"/>
                    </a:cubicBezTo>
                    <a:cubicBezTo>
                      <a:pt x="8659" y="21517"/>
                      <a:pt x="8587" y="21282"/>
                      <a:pt x="8505" y="21048"/>
                    </a:cubicBezTo>
                    <a:cubicBezTo>
                      <a:pt x="8583" y="18822"/>
                      <a:pt x="8454" y="16599"/>
                      <a:pt x="8353" y="14373"/>
                    </a:cubicBezTo>
                    <a:cubicBezTo>
                      <a:pt x="8332" y="13869"/>
                      <a:pt x="7938" y="13612"/>
                      <a:pt x="7546" y="13596"/>
                    </a:cubicBezTo>
                    <a:cubicBezTo>
                      <a:pt x="7832" y="9222"/>
                      <a:pt x="7965" y="149"/>
                      <a:pt x="2703" y="135"/>
                    </a:cubicBezTo>
                    <a:cubicBezTo>
                      <a:pt x="2608" y="135"/>
                      <a:pt x="2514" y="148"/>
                      <a:pt x="2424" y="170"/>
                    </a:cubicBezTo>
                    <a:cubicBezTo>
                      <a:pt x="1986" y="64"/>
                      <a:pt x="1538" y="7"/>
                      <a:pt x="1088" y="0"/>
                    </a:cubicBezTo>
                    <a:cubicBezTo>
                      <a:pt x="1084" y="0"/>
                      <a:pt x="1080" y="0"/>
                      <a:pt x="1077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95;p45"/>
              <p:cNvSpPr/>
              <p:nvPr/>
            </p:nvSpPr>
            <p:spPr>
              <a:xfrm>
                <a:off x="2822202" y="3796905"/>
                <a:ext cx="47171" cy="57509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4150" extrusionOk="0">
                    <a:moveTo>
                      <a:pt x="1145" y="1"/>
                    </a:moveTo>
                    <a:cubicBezTo>
                      <a:pt x="817" y="1"/>
                      <a:pt x="510" y="173"/>
                      <a:pt x="444" y="573"/>
                    </a:cubicBezTo>
                    <a:cubicBezTo>
                      <a:pt x="342" y="1184"/>
                      <a:pt x="239" y="1795"/>
                      <a:pt x="120" y="2403"/>
                    </a:cubicBezTo>
                    <a:cubicBezTo>
                      <a:pt x="1" y="3011"/>
                      <a:pt x="506" y="3401"/>
                      <a:pt x="976" y="3401"/>
                    </a:cubicBezTo>
                    <a:cubicBezTo>
                      <a:pt x="1059" y="3401"/>
                      <a:pt x="1142" y="3389"/>
                      <a:pt x="1219" y="3363"/>
                    </a:cubicBezTo>
                    <a:cubicBezTo>
                      <a:pt x="1245" y="3401"/>
                      <a:pt x="1275" y="3438"/>
                      <a:pt x="1302" y="3474"/>
                    </a:cubicBezTo>
                    <a:cubicBezTo>
                      <a:pt x="1302" y="3474"/>
                      <a:pt x="1302" y="3476"/>
                      <a:pt x="1304" y="3478"/>
                    </a:cubicBezTo>
                    <a:cubicBezTo>
                      <a:pt x="1401" y="3760"/>
                      <a:pt x="1621" y="3971"/>
                      <a:pt x="1889" y="4042"/>
                    </a:cubicBezTo>
                    <a:cubicBezTo>
                      <a:pt x="2020" y="4112"/>
                      <a:pt x="2171" y="4149"/>
                      <a:pt x="2322" y="4149"/>
                    </a:cubicBezTo>
                    <a:cubicBezTo>
                      <a:pt x="2641" y="4149"/>
                      <a:pt x="2957" y="3979"/>
                      <a:pt x="3075" y="3585"/>
                    </a:cubicBezTo>
                    <a:cubicBezTo>
                      <a:pt x="3404" y="2500"/>
                      <a:pt x="2509" y="1219"/>
                      <a:pt x="1919" y="379"/>
                    </a:cubicBezTo>
                    <a:cubicBezTo>
                      <a:pt x="1750" y="140"/>
                      <a:pt x="1439" y="1"/>
                      <a:pt x="1145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996;p45"/>
              <p:cNvSpPr/>
              <p:nvPr/>
            </p:nvSpPr>
            <p:spPr>
              <a:xfrm>
                <a:off x="2674356" y="3898744"/>
                <a:ext cx="250072" cy="121239"/>
              </a:xfrm>
              <a:custGeom>
                <a:avLst/>
                <a:gdLst/>
                <a:ahLst/>
                <a:cxnLst/>
                <a:rect l="l" t="t" r="r" b="b"/>
                <a:pathLst>
                  <a:path w="18046" h="8749" extrusionOk="0">
                    <a:moveTo>
                      <a:pt x="8910" y="1"/>
                    </a:moveTo>
                    <a:cubicBezTo>
                      <a:pt x="4871" y="1"/>
                      <a:pt x="1521" y="3255"/>
                      <a:pt x="507" y="6975"/>
                    </a:cubicBezTo>
                    <a:cubicBezTo>
                      <a:pt x="491" y="7039"/>
                      <a:pt x="481" y="7105"/>
                      <a:pt x="477" y="7171"/>
                    </a:cubicBezTo>
                    <a:cubicBezTo>
                      <a:pt x="1" y="7579"/>
                      <a:pt x="311" y="8566"/>
                      <a:pt x="972" y="8566"/>
                    </a:cubicBezTo>
                    <a:cubicBezTo>
                      <a:pt x="995" y="8566"/>
                      <a:pt x="1019" y="8565"/>
                      <a:pt x="1043" y="8563"/>
                    </a:cubicBezTo>
                    <a:cubicBezTo>
                      <a:pt x="1419" y="8525"/>
                      <a:pt x="1793" y="8495"/>
                      <a:pt x="2168" y="8473"/>
                    </a:cubicBezTo>
                    <a:cubicBezTo>
                      <a:pt x="2302" y="8637"/>
                      <a:pt x="2488" y="8749"/>
                      <a:pt x="2700" y="8749"/>
                    </a:cubicBezTo>
                    <a:cubicBezTo>
                      <a:pt x="2781" y="8749"/>
                      <a:pt x="2867" y="8732"/>
                      <a:pt x="2954" y="8696"/>
                    </a:cubicBezTo>
                    <a:cubicBezTo>
                      <a:pt x="3155" y="8613"/>
                      <a:pt x="3354" y="8518"/>
                      <a:pt x="3552" y="8422"/>
                    </a:cubicBezTo>
                    <a:cubicBezTo>
                      <a:pt x="3775" y="8419"/>
                      <a:pt x="3998" y="8417"/>
                      <a:pt x="4221" y="8417"/>
                    </a:cubicBezTo>
                    <a:cubicBezTo>
                      <a:pt x="7214" y="8417"/>
                      <a:pt x="10215" y="8738"/>
                      <a:pt x="13194" y="8738"/>
                    </a:cubicBezTo>
                    <a:cubicBezTo>
                      <a:pt x="14604" y="8738"/>
                      <a:pt x="16010" y="8666"/>
                      <a:pt x="17407" y="8454"/>
                    </a:cubicBezTo>
                    <a:cubicBezTo>
                      <a:pt x="17864" y="8384"/>
                      <a:pt x="18046" y="7851"/>
                      <a:pt x="17969" y="7460"/>
                    </a:cubicBezTo>
                    <a:cubicBezTo>
                      <a:pt x="17036" y="2710"/>
                      <a:pt x="14146" y="368"/>
                      <a:pt x="9470" y="22"/>
                    </a:cubicBezTo>
                    <a:cubicBezTo>
                      <a:pt x="9282" y="8"/>
                      <a:pt x="9095" y="1"/>
                      <a:pt x="8910" y="1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997;p45"/>
              <p:cNvSpPr/>
              <p:nvPr/>
            </p:nvSpPr>
            <p:spPr>
              <a:xfrm>
                <a:off x="2615212" y="4179594"/>
                <a:ext cx="343070" cy="186882"/>
              </a:xfrm>
              <a:custGeom>
                <a:avLst/>
                <a:gdLst/>
                <a:ahLst/>
                <a:cxnLst/>
                <a:rect l="l" t="t" r="r" b="b"/>
                <a:pathLst>
                  <a:path w="24757" h="13486" extrusionOk="0">
                    <a:moveTo>
                      <a:pt x="897" y="0"/>
                    </a:moveTo>
                    <a:cubicBezTo>
                      <a:pt x="424" y="0"/>
                      <a:pt x="0" y="577"/>
                      <a:pt x="172" y="1024"/>
                    </a:cubicBezTo>
                    <a:cubicBezTo>
                      <a:pt x="272" y="1284"/>
                      <a:pt x="406" y="1633"/>
                      <a:pt x="568" y="2002"/>
                    </a:cubicBezTo>
                    <a:cubicBezTo>
                      <a:pt x="213" y="3193"/>
                      <a:pt x="283" y="4277"/>
                      <a:pt x="598" y="5348"/>
                    </a:cubicBezTo>
                    <a:cubicBezTo>
                      <a:pt x="456" y="7179"/>
                      <a:pt x="641" y="8604"/>
                      <a:pt x="2026" y="10029"/>
                    </a:cubicBezTo>
                    <a:cubicBezTo>
                      <a:pt x="2022" y="10235"/>
                      <a:pt x="2097" y="10434"/>
                      <a:pt x="2237" y="10584"/>
                    </a:cubicBezTo>
                    <a:cubicBezTo>
                      <a:pt x="3374" y="11864"/>
                      <a:pt x="4787" y="12824"/>
                      <a:pt x="6468" y="13214"/>
                    </a:cubicBezTo>
                    <a:cubicBezTo>
                      <a:pt x="6536" y="13230"/>
                      <a:pt x="6602" y="13237"/>
                      <a:pt x="6664" y="13237"/>
                    </a:cubicBezTo>
                    <a:cubicBezTo>
                      <a:pt x="6892" y="13237"/>
                      <a:pt x="7077" y="13138"/>
                      <a:pt x="7215" y="12992"/>
                    </a:cubicBezTo>
                    <a:cubicBezTo>
                      <a:pt x="7231" y="12999"/>
                      <a:pt x="7247" y="13006"/>
                      <a:pt x="7262" y="13013"/>
                    </a:cubicBezTo>
                    <a:cubicBezTo>
                      <a:pt x="7369" y="13276"/>
                      <a:pt x="7603" y="13486"/>
                      <a:pt x="7975" y="13486"/>
                    </a:cubicBezTo>
                    <a:cubicBezTo>
                      <a:pt x="7981" y="13486"/>
                      <a:pt x="7986" y="13486"/>
                      <a:pt x="7991" y="13486"/>
                    </a:cubicBezTo>
                    <a:cubicBezTo>
                      <a:pt x="8147" y="13486"/>
                      <a:pt x="8298" y="13438"/>
                      <a:pt x="8427" y="13349"/>
                    </a:cubicBezTo>
                    <a:cubicBezTo>
                      <a:pt x="8686" y="13389"/>
                      <a:pt x="8947" y="13407"/>
                      <a:pt x="9210" y="13407"/>
                    </a:cubicBezTo>
                    <a:cubicBezTo>
                      <a:pt x="9591" y="13407"/>
                      <a:pt x="9977" y="13368"/>
                      <a:pt x="10369" y="13295"/>
                    </a:cubicBezTo>
                    <a:cubicBezTo>
                      <a:pt x="10465" y="13278"/>
                      <a:pt x="10556" y="13243"/>
                      <a:pt x="10639" y="13191"/>
                    </a:cubicBezTo>
                    <a:cubicBezTo>
                      <a:pt x="11227" y="13214"/>
                      <a:pt x="11818" y="13221"/>
                      <a:pt x="12410" y="13221"/>
                    </a:cubicBezTo>
                    <a:cubicBezTo>
                      <a:pt x="12968" y="13221"/>
                      <a:pt x="13528" y="13215"/>
                      <a:pt x="14086" y="13207"/>
                    </a:cubicBezTo>
                    <a:cubicBezTo>
                      <a:pt x="17101" y="13160"/>
                      <a:pt x="20579" y="13281"/>
                      <a:pt x="22674" y="10745"/>
                    </a:cubicBezTo>
                    <a:cubicBezTo>
                      <a:pt x="24756" y="8228"/>
                      <a:pt x="24446" y="3875"/>
                      <a:pt x="23852" y="918"/>
                    </a:cubicBezTo>
                    <a:cubicBezTo>
                      <a:pt x="23790" y="615"/>
                      <a:pt x="23449" y="323"/>
                      <a:pt x="23131" y="323"/>
                    </a:cubicBezTo>
                    <a:cubicBezTo>
                      <a:pt x="23111" y="323"/>
                      <a:pt x="23092" y="324"/>
                      <a:pt x="23074" y="326"/>
                    </a:cubicBezTo>
                    <a:cubicBezTo>
                      <a:pt x="22975" y="337"/>
                      <a:pt x="22878" y="347"/>
                      <a:pt x="22779" y="356"/>
                    </a:cubicBezTo>
                    <a:cubicBezTo>
                      <a:pt x="22741" y="347"/>
                      <a:pt x="22710" y="330"/>
                      <a:pt x="22670" y="326"/>
                    </a:cubicBezTo>
                    <a:cubicBezTo>
                      <a:pt x="20278" y="61"/>
                      <a:pt x="17887" y="63"/>
                      <a:pt x="15485" y="3"/>
                    </a:cubicBezTo>
                    <a:cubicBezTo>
                      <a:pt x="15476" y="2"/>
                      <a:pt x="15468" y="2"/>
                      <a:pt x="15460" y="2"/>
                    </a:cubicBezTo>
                    <a:cubicBezTo>
                      <a:pt x="15128" y="2"/>
                      <a:pt x="14909" y="173"/>
                      <a:pt x="14796" y="401"/>
                    </a:cubicBezTo>
                    <a:cubicBezTo>
                      <a:pt x="14295" y="340"/>
                      <a:pt x="13799" y="285"/>
                      <a:pt x="13304" y="245"/>
                    </a:cubicBezTo>
                    <a:cubicBezTo>
                      <a:pt x="12099" y="147"/>
                      <a:pt x="10894" y="119"/>
                      <a:pt x="9688" y="119"/>
                    </a:cubicBezTo>
                    <a:cubicBezTo>
                      <a:pt x="8125" y="119"/>
                      <a:pt x="6562" y="166"/>
                      <a:pt x="4998" y="166"/>
                    </a:cubicBezTo>
                    <a:cubicBezTo>
                      <a:pt x="3649" y="166"/>
                      <a:pt x="2299" y="131"/>
                      <a:pt x="951" y="3"/>
                    </a:cubicBezTo>
                    <a:cubicBezTo>
                      <a:pt x="933" y="1"/>
                      <a:pt x="915" y="0"/>
                      <a:pt x="897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998;p45"/>
              <p:cNvSpPr/>
              <p:nvPr/>
            </p:nvSpPr>
            <p:spPr>
              <a:xfrm>
                <a:off x="2541781" y="3841637"/>
                <a:ext cx="474689" cy="579243"/>
              </a:xfrm>
              <a:custGeom>
                <a:avLst/>
                <a:gdLst/>
                <a:ahLst/>
                <a:cxnLst/>
                <a:rect l="l" t="t" r="r" b="b"/>
                <a:pathLst>
                  <a:path w="34255" h="41800" extrusionOk="0">
                    <a:moveTo>
                      <a:pt x="19930" y="809"/>
                    </a:moveTo>
                    <a:cubicBezTo>
                      <a:pt x="20068" y="809"/>
                      <a:pt x="20206" y="811"/>
                      <a:pt x="20346" y="815"/>
                    </a:cubicBezTo>
                    <a:lnTo>
                      <a:pt x="20346" y="815"/>
                    </a:lnTo>
                    <a:cubicBezTo>
                      <a:pt x="31126" y="2748"/>
                      <a:pt x="32825" y="15095"/>
                      <a:pt x="32923" y="24245"/>
                    </a:cubicBezTo>
                    <a:cubicBezTo>
                      <a:pt x="32977" y="29201"/>
                      <a:pt x="32266" y="35990"/>
                      <a:pt x="27841" y="39080"/>
                    </a:cubicBezTo>
                    <a:cubicBezTo>
                      <a:pt x="25757" y="40534"/>
                      <a:pt x="22726" y="40399"/>
                      <a:pt x="20311" y="40603"/>
                    </a:cubicBezTo>
                    <a:cubicBezTo>
                      <a:pt x="18407" y="40764"/>
                      <a:pt x="16549" y="40932"/>
                      <a:pt x="14678" y="40932"/>
                    </a:cubicBezTo>
                    <a:cubicBezTo>
                      <a:pt x="13567" y="40932"/>
                      <a:pt x="12451" y="40873"/>
                      <a:pt x="11318" y="40718"/>
                    </a:cubicBezTo>
                    <a:cubicBezTo>
                      <a:pt x="1" y="39163"/>
                      <a:pt x="1060" y="26198"/>
                      <a:pt x="3167" y="17923"/>
                    </a:cubicBezTo>
                    <a:cubicBezTo>
                      <a:pt x="5292" y="9576"/>
                      <a:pt x="10451" y="809"/>
                      <a:pt x="19930" y="809"/>
                    </a:cubicBezTo>
                    <a:close/>
                    <a:moveTo>
                      <a:pt x="19897" y="0"/>
                    </a:moveTo>
                    <a:cubicBezTo>
                      <a:pt x="9667" y="0"/>
                      <a:pt x="4471" y="9520"/>
                      <a:pt x="2197" y="18453"/>
                    </a:cubicBezTo>
                    <a:cubicBezTo>
                      <a:pt x="970" y="23281"/>
                      <a:pt x="472" y="28538"/>
                      <a:pt x="1676" y="33414"/>
                    </a:cubicBezTo>
                    <a:cubicBezTo>
                      <a:pt x="2940" y="38525"/>
                      <a:pt x="7140" y="40950"/>
                      <a:pt x="12118" y="41633"/>
                    </a:cubicBezTo>
                    <a:cubicBezTo>
                      <a:pt x="12989" y="41753"/>
                      <a:pt x="13863" y="41800"/>
                      <a:pt x="14739" y="41800"/>
                    </a:cubicBezTo>
                    <a:cubicBezTo>
                      <a:pt x="16902" y="41800"/>
                      <a:pt x="19071" y="41514"/>
                      <a:pt x="21216" y="41334"/>
                    </a:cubicBezTo>
                    <a:cubicBezTo>
                      <a:pt x="23683" y="41126"/>
                      <a:pt x="26022" y="40948"/>
                      <a:pt x="28248" y="39776"/>
                    </a:cubicBezTo>
                    <a:cubicBezTo>
                      <a:pt x="32664" y="37450"/>
                      <a:pt x="33441" y="30454"/>
                      <a:pt x="33690" y="26110"/>
                    </a:cubicBezTo>
                    <a:cubicBezTo>
                      <a:pt x="34255" y="16229"/>
                      <a:pt x="32132" y="2052"/>
                      <a:pt x="20486" y="23"/>
                    </a:cubicBezTo>
                    <a:cubicBezTo>
                      <a:pt x="20480" y="22"/>
                      <a:pt x="20475" y="21"/>
                      <a:pt x="20469" y="20"/>
                    </a:cubicBezTo>
                    <a:lnTo>
                      <a:pt x="20469" y="20"/>
                    </a:lnTo>
                    <a:cubicBezTo>
                      <a:pt x="20442" y="14"/>
                      <a:pt x="20412" y="10"/>
                      <a:pt x="20380" y="9"/>
                    </a:cubicBezTo>
                    <a:lnTo>
                      <a:pt x="20380" y="7"/>
                    </a:lnTo>
                    <a:cubicBezTo>
                      <a:pt x="20218" y="3"/>
                      <a:pt x="20057" y="0"/>
                      <a:pt x="1989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999;p45"/>
              <p:cNvSpPr/>
              <p:nvPr/>
            </p:nvSpPr>
            <p:spPr>
              <a:xfrm>
                <a:off x="2719448" y="3761444"/>
                <a:ext cx="184402" cy="110486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7973" extrusionOk="0">
                    <a:moveTo>
                      <a:pt x="7636" y="0"/>
                    </a:moveTo>
                    <a:cubicBezTo>
                      <a:pt x="4387" y="0"/>
                      <a:pt x="1" y="3433"/>
                      <a:pt x="2205" y="6807"/>
                    </a:cubicBezTo>
                    <a:cubicBezTo>
                      <a:pt x="2291" y="6939"/>
                      <a:pt x="2415" y="6993"/>
                      <a:pt x="2539" y="6993"/>
                    </a:cubicBezTo>
                    <a:cubicBezTo>
                      <a:pt x="2822" y="6993"/>
                      <a:pt x="3102" y="6704"/>
                      <a:pt x="2903" y="6400"/>
                    </a:cubicBezTo>
                    <a:lnTo>
                      <a:pt x="2901" y="6398"/>
                    </a:lnTo>
                    <a:cubicBezTo>
                      <a:pt x="1149" y="3717"/>
                      <a:pt x="4367" y="1607"/>
                      <a:pt x="6635" y="968"/>
                    </a:cubicBezTo>
                    <a:cubicBezTo>
                      <a:pt x="6988" y="868"/>
                      <a:pt x="7332" y="822"/>
                      <a:pt x="7665" y="822"/>
                    </a:cubicBezTo>
                    <a:cubicBezTo>
                      <a:pt x="8992" y="822"/>
                      <a:pt x="10155" y="1555"/>
                      <a:pt x="11108" y="2561"/>
                    </a:cubicBezTo>
                    <a:cubicBezTo>
                      <a:pt x="11998" y="3497"/>
                      <a:pt x="12819" y="5890"/>
                      <a:pt x="11859" y="7123"/>
                    </a:cubicBezTo>
                    <a:lnTo>
                      <a:pt x="11859" y="7123"/>
                    </a:lnTo>
                    <a:cubicBezTo>
                      <a:pt x="11713" y="7170"/>
                      <a:pt x="11596" y="7293"/>
                      <a:pt x="11596" y="7491"/>
                    </a:cubicBezTo>
                    <a:lnTo>
                      <a:pt x="11596" y="7572"/>
                    </a:lnTo>
                    <a:cubicBezTo>
                      <a:pt x="11596" y="7812"/>
                      <a:pt x="11799" y="7972"/>
                      <a:pt x="12008" y="7972"/>
                    </a:cubicBezTo>
                    <a:cubicBezTo>
                      <a:pt x="12106" y="7972"/>
                      <a:pt x="12205" y="7937"/>
                      <a:pt x="12285" y="7858"/>
                    </a:cubicBezTo>
                    <a:cubicBezTo>
                      <a:pt x="13306" y="6843"/>
                      <a:pt x="13244" y="4759"/>
                      <a:pt x="12652" y="3532"/>
                    </a:cubicBezTo>
                    <a:cubicBezTo>
                      <a:pt x="11729" y="1617"/>
                      <a:pt x="9967" y="70"/>
                      <a:pt x="7770" y="2"/>
                    </a:cubicBezTo>
                    <a:cubicBezTo>
                      <a:pt x="7726" y="1"/>
                      <a:pt x="7681" y="0"/>
                      <a:pt x="76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000;p45"/>
              <p:cNvSpPr/>
              <p:nvPr/>
            </p:nvSpPr>
            <p:spPr>
              <a:xfrm>
                <a:off x="2771677" y="3791349"/>
                <a:ext cx="99469" cy="63758"/>
              </a:xfrm>
              <a:custGeom>
                <a:avLst/>
                <a:gdLst/>
                <a:ahLst/>
                <a:cxnLst/>
                <a:rect l="l" t="t" r="r" b="b"/>
                <a:pathLst>
                  <a:path w="7178" h="4601" extrusionOk="0">
                    <a:moveTo>
                      <a:pt x="3673" y="1"/>
                    </a:moveTo>
                    <a:cubicBezTo>
                      <a:pt x="1490" y="1"/>
                      <a:pt x="0" y="1883"/>
                      <a:pt x="494" y="3986"/>
                    </a:cubicBezTo>
                    <a:cubicBezTo>
                      <a:pt x="542" y="4188"/>
                      <a:pt x="694" y="4276"/>
                      <a:pt x="853" y="4276"/>
                    </a:cubicBezTo>
                    <a:cubicBezTo>
                      <a:pt x="1092" y="4276"/>
                      <a:pt x="1345" y="4076"/>
                      <a:pt x="1273" y="3771"/>
                    </a:cubicBezTo>
                    <a:lnTo>
                      <a:pt x="1272" y="3771"/>
                    </a:lnTo>
                    <a:cubicBezTo>
                      <a:pt x="896" y="2173"/>
                      <a:pt x="1961" y="944"/>
                      <a:pt x="3553" y="815"/>
                    </a:cubicBezTo>
                    <a:cubicBezTo>
                      <a:pt x="3639" y="808"/>
                      <a:pt x="3723" y="804"/>
                      <a:pt x="3804" y="804"/>
                    </a:cubicBezTo>
                    <a:cubicBezTo>
                      <a:pt x="5589" y="804"/>
                      <a:pt x="6292" y="2456"/>
                      <a:pt x="5985" y="4095"/>
                    </a:cubicBezTo>
                    <a:cubicBezTo>
                      <a:pt x="5928" y="4400"/>
                      <a:pt x="6187" y="4601"/>
                      <a:pt x="6423" y="4601"/>
                    </a:cubicBezTo>
                    <a:cubicBezTo>
                      <a:pt x="6579" y="4601"/>
                      <a:pt x="6726" y="4513"/>
                      <a:pt x="6764" y="4310"/>
                    </a:cubicBezTo>
                    <a:cubicBezTo>
                      <a:pt x="7178" y="2092"/>
                      <a:pt x="6160" y="24"/>
                      <a:pt x="3705" y="1"/>
                    </a:cubicBezTo>
                    <a:cubicBezTo>
                      <a:pt x="3694" y="1"/>
                      <a:pt x="3683" y="1"/>
                      <a:pt x="36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001;p45"/>
              <p:cNvSpPr/>
              <p:nvPr/>
            </p:nvSpPr>
            <p:spPr>
              <a:xfrm>
                <a:off x="2660111" y="3892245"/>
                <a:ext cx="276845" cy="163172"/>
              </a:xfrm>
              <a:custGeom>
                <a:avLst/>
                <a:gdLst/>
                <a:ahLst/>
                <a:cxnLst/>
                <a:rect l="l" t="t" r="r" b="b"/>
                <a:pathLst>
                  <a:path w="19978" h="11775" extrusionOk="0">
                    <a:moveTo>
                      <a:pt x="10271" y="826"/>
                    </a:moveTo>
                    <a:cubicBezTo>
                      <a:pt x="11283" y="826"/>
                      <a:pt x="12280" y="976"/>
                      <a:pt x="13186" y="1266"/>
                    </a:cubicBezTo>
                    <a:cubicBezTo>
                      <a:pt x="13232" y="1281"/>
                      <a:pt x="13276" y="1288"/>
                      <a:pt x="13317" y="1288"/>
                    </a:cubicBezTo>
                    <a:cubicBezTo>
                      <a:pt x="13357" y="1288"/>
                      <a:pt x="13395" y="1281"/>
                      <a:pt x="13429" y="1269"/>
                    </a:cubicBezTo>
                    <a:lnTo>
                      <a:pt x="13429" y="1269"/>
                    </a:lnTo>
                    <a:cubicBezTo>
                      <a:pt x="15692" y="2081"/>
                      <a:pt x="17092" y="3750"/>
                      <a:pt x="17990" y="5911"/>
                    </a:cubicBezTo>
                    <a:cubicBezTo>
                      <a:pt x="18542" y="7235"/>
                      <a:pt x="19067" y="10854"/>
                      <a:pt x="16548" y="10948"/>
                    </a:cubicBezTo>
                    <a:cubicBezTo>
                      <a:pt x="16094" y="10964"/>
                      <a:pt x="15638" y="10971"/>
                      <a:pt x="15179" y="10971"/>
                    </a:cubicBezTo>
                    <a:cubicBezTo>
                      <a:pt x="12462" y="10971"/>
                      <a:pt x="9680" y="10724"/>
                      <a:pt x="6951" y="10724"/>
                    </a:cubicBezTo>
                    <a:cubicBezTo>
                      <a:pt x="6750" y="10724"/>
                      <a:pt x="6550" y="10725"/>
                      <a:pt x="6350" y="10728"/>
                    </a:cubicBezTo>
                    <a:cubicBezTo>
                      <a:pt x="6170" y="10730"/>
                      <a:pt x="5990" y="10732"/>
                      <a:pt x="5811" y="10732"/>
                    </a:cubicBezTo>
                    <a:cubicBezTo>
                      <a:pt x="4957" y="10732"/>
                      <a:pt x="4115" y="10698"/>
                      <a:pt x="3259" y="10574"/>
                    </a:cubicBezTo>
                    <a:cubicBezTo>
                      <a:pt x="252" y="10133"/>
                      <a:pt x="2205" y="6355"/>
                      <a:pt x="3020" y="4723"/>
                    </a:cubicBezTo>
                    <a:cubicBezTo>
                      <a:pt x="4352" y="2055"/>
                      <a:pt x="7371" y="826"/>
                      <a:pt x="10271" y="826"/>
                    </a:cubicBezTo>
                    <a:close/>
                    <a:moveTo>
                      <a:pt x="10305" y="0"/>
                    </a:moveTo>
                    <a:cubicBezTo>
                      <a:pt x="6866" y="0"/>
                      <a:pt x="3592" y="1777"/>
                      <a:pt x="1966" y="5033"/>
                    </a:cubicBezTo>
                    <a:cubicBezTo>
                      <a:pt x="1415" y="6134"/>
                      <a:pt x="1" y="8717"/>
                      <a:pt x="835" y="9961"/>
                    </a:cubicBezTo>
                    <a:cubicBezTo>
                      <a:pt x="1817" y="11429"/>
                      <a:pt x="3588" y="11493"/>
                      <a:pt x="5220" y="11538"/>
                    </a:cubicBezTo>
                    <a:cubicBezTo>
                      <a:pt x="5532" y="11547"/>
                      <a:pt x="5844" y="11550"/>
                      <a:pt x="6156" y="11550"/>
                    </a:cubicBezTo>
                    <a:cubicBezTo>
                      <a:pt x="7995" y="11550"/>
                      <a:pt x="9830" y="11424"/>
                      <a:pt x="11664" y="11424"/>
                    </a:cubicBezTo>
                    <a:cubicBezTo>
                      <a:pt x="12759" y="11424"/>
                      <a:pt x="13855" y="11469"/>
                      <a:pt x="14950" y="11613"/>
                    </a:cubicBezTo>
                    <a:cubicBezTo>
                      <a:pt x="15400" y="11671"/>
                      <a:pt x="16072" y="11775"/>
                      <a:pt x="16742" y="11775"/>
                    </a:cubicBezTo>
                    <a:cubicBezTo>
                      <a:pt x="17757" y="11775"/>
                      <a:pt x="18767" y="11537"/>
                      <a:pt x="18996" y="10543"/>
                    </a:cubicBezTo>
                    <a:cubicBezTo>
                      <a:pt x="19977" y="6260"/>
                      <a:pt x="17613" y="1768"/>
                      <a:pt x="13401" y="408"/>
                    </a:cubicBezTo>
                    <a:cubicBezTo>
                      <a:pt x="13355" y="393"/>
                      <a:pt x="13311" y="386"/>
                      <a:pt x="13270" y="386"/>
                    </a:cubicBezTo>
                    <a:cubicBezTo>
                      <a:pt x="13225" y="386"/>
                      <a:pt x="13184" y="394"/>
                      <a:pt x="13146" y="409"/>
                    </a:cubicBezTo>
                    <a:lnTo>
                      <a:pt x="13146" y="409"/>
                    </a:lnTo>
                    <a:cubicBezTo>
                      <a:pt x="12207" y="134"/>
                      <a:pt x="11250" y="0"/>
                      <a:pt x="10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002;p45"/>
              <p:cNvSpPr/>
              <p:nvPr/>
            </p:nvSpPr>
            <p:spPr>
              <a:xfrm>
                <a:off x="2613342" y="4145352"/>
                <a:ext cx="341089" cy="15451"/>
              </a:xfrm>
              <a:custGeom>
                <a:avLst/>
                <a:gdLst/>
                <a:ahLst/>
                <a:cxnLst/>
                <a:rect l="l" t="t" r="r" b="b"/>
                <a:pathLst>
                  <a:path w="24614" h="1115" extrusionOk="0">
                    <a:moveTo>
                      <a:pt x="10850" y="0"/>
                    </a:moveTo>
                    <a:cubicBezTo>
                      <a:pt x="7992" y="0"/>
                      <a:pt x="5134" y="153"/>
                      <a:pt x="2274" y="153"/>
                    </a:cubicBezTo>
                    <a:cubicBezTo>
                      <a:pt x="1690" y="153"/>
                      <a:pt x="1106" y="147"/>
                      <a:pt x="521" y="132"/>
                    </a:cubicBezTo>
                    <a:cubicBezTo>
                      <a:pt x="518" y="131"/>
                      <a:pt x="514" y="131"/>
                      <a:pt x="510" y="131"/>
                    </a:cubicBezTo>
                    <a:cubicBezTo>
                      <a:pt x="0" y="131"/>
                      <a:pt x="6" y="926"/>
                      <a:pt x="521" y="940"/>
                    </a:cubicBezTo>
                    <a:cubicBezTo>
                      <a:pt x="1236" y="958"/>
                      <a:pt x="1951" y="966"/>
                      <a:pt x="2666" y="966"/>
                    </a:cubicBezTo>
                    <a:cubicBezTo>
                      <a:pt x="5755" y="966"/>
                      <a:pt x="8843" y="825"/>
                      <a:pt x="11933" y="825"/>
                    </a:cubicBezTo>
                    <a:cubicBezTo>
                      <a:pt x="12140" y="825"/>
                      <a:pt x="12346" y="826"/>
                      <a:pt x="12552" y="827"/>
                    </a:cubicBezTo>
                    <a:cubicBezTo>
                      <a:pt x="15286" y="846"/>
                      <a:pt x="17999" y="1114"/>
                      <a:pt x="20719" y="1114"/>
                    </a:cubicBezTo>
                    <a:cubicBezTo>
                      <a:pt x="21844" y="1114"/>
                      <a:pt x="22969" y="1069"/>
                      <a:pt x="24098" y="940"/>
                    </a:cubicBezTo>
                    <a:cubicBezTo>
                      <a:pt x="24591" y="883"/>
                      <a:pt x="24613" y="129"/>
                      <a:pt x="24149" y="129"/>
                    </a:cubicBezTo>
                    <a:cubicBezTo>
                      <a:pt x="24133" y="129"/>
                      <a:pt x="24116" y="130"/>
                      <a:pt x="24098" y="132"/>
                    </a:cubicBezTo>
                    <a:cubicBezTo>
                      <a:pt x="22882" y="271"/>
                      <a:pt x="21664" y="321"/>
                      <a:pt x="20447" y="321"/>
                    </a:cubicBezTo>
                    <a:cubicBezTo>
                      <a:pt x="17817" y="321"/>
                      <a:pt x="15185" y="88"/>
                      <a:pt x="12552" y="21"/>
                    </a:cubicBezTo>
                    <a:cubicBezTo>
                      <a:pt x="11985" y="6"/>
                      <a:pt x="11418" y="0"/>
                      <a:pt x="108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003;p45"/>
              <p:cNvSpPr/>
              <p:nvPr/>
            </p:nvSpPr>
            <p:spPr>
              <a:xfrm>
                <a:off x="2610515" y="4148484"/>
                <a:ext cx="356401" cy="225933"/>
              </a:xfrm>
              <a:custGeom>
                <a:avLst/>
                <a:gdLst/>
                <a:ahLst/>
                <a:cxnLst/>
                <a:rect l="l" t="t" r="r" b="b"/>
                <a:pathLst>
                  <a:path w="25719" h="16304" extrusionOk="0">
                    <a:moveTo>
                      <a:pt x="678" y="1"/>
                    </a:moveTo>
                    <a:cubicBezTo>
                      <a:pt x="476" y="1"/>
                      <a:pt x="262" y="131"/>
                      <a:pt x="241" y="388"/>
                    </a:cubicBezTo>
                    <a:lnTo>
                      <a:pt x="241" y="390"/>
                    </a:lnTo>
                    <a:cubicBezTo>
                      <a:pt x="0" y="3252"/>
                      <a:pt x="291" y="5981"/>
                      <a:pt x="589" y="8824"/>
                    </a:cubicBezTo>
                    <a:cubicBezTo>
                      <a:pt x="745" y="10316"/>
                      <a:pt x="1037" y="12070"/>
                      <a:pt x="2135" y="13191"/>
                    </a:cubicBezTo>
                    <a:cubicBezTo>
                      <a:pt x="4555" y="15660"/>
                      <a:pt x="7669" y="16304"/>
                      <a:pt x="10894" y="16304"/>
                    </a:cubicBezTo>
                    <a:cubicBezTo>
                      <a:pt x="12236" y="16304"/>
                      <a:pt x="13597" y="16192"/>
                      <a:pt x="14936" y="16054"/>
                    </a:cubicBezTo>
                    <a:cubicBezTo>
                      <a:pt x="18540" y="15680"/>
                      <a:pt x="21778" y="16214"/>
                      <a:pt x="23733" y="12632"/>
                    </a:cubicBezTo>
                    <a:cubicBezTo>
                      <a:pt x="25718" y="8993"/>
                      <a:pt x="24801" y="4449"/>
                      <a:pt x="24624" y="551"/>
                    </a:cubicBezTo>
                    <a:cubicBezTo>
                      <a:pt x="24612" y="292"/>
                      <a:pt x="24404" y="162"/>
                      <a:pt x="24203" y="162"/>
                    </a:cubicBezTo>
                    <a:cubicBezTo>
                      <a:pt x="24001" y="162"/>
                      <a:pt x="23805" y="292"/>
                      <a:pt x="23816" y="551"/>
                    </a:cubicBezTo>
                    <a:cubicBezTo>
                      <a:pt x="23953" y="3546"/>
                      <a:pt x="24358" y="6361"/>
                      <a:pt x="23902" y="9357"/>
                    </a:cubicBezTo>
                    <a:cubicBezTo>
                      <a:pt x="23646" y="11038"/>
                      <a:pt x="23026" y="12611"/>
                      <a:pt x="21879" y="13878"/>
                    </a:cubicBezTo>
                    <a:cubicBezTo>
                      <a:pt x="20494" y="15407"/>
                      <a:pt x="17582" y="15092"/>
                      <a:pt x="15709" y="15177"/>
                    </a:cubicBezTo>
                    <a:cubicBezTo>
                      <a:pt x="13960" y="15257"/>
                      <a:pt x="12231" y="15438"/>
                      <a:pt x="10546" y="15438"/>
                    </a:cubicBezTo>
                    <a:cubicBezTo>
                      <a:pt x="8020" y="15438"/>
                      <a:pt x="5592" y="15031"/>
                      <a:pt x="3341" y="13266"/>
                    </a:cubicBezTo>
                    <a:cubicBezTo>
                      <a:pt x="345" y="10917"/>
                      <a:pt x="760" y="3807"/>
                      <a:pt x="1047" y="388"/>
                    </a:cubicBezTo>
                    <a:cubicBezTo>
                      <a:pt x="1069" y="129"/>
                      <a:pt x="879" y="1"/>
                      <a:pt x="6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004;p45"/>
              <p:cNvSpPr/>
              <p:nvPr/>
            </p:nvSpPr>
            <p:spPr>
              <a:xfrm>
                <a:off x="2939367" y="4099872"/>
                <a:ext cx="63883" cy="62151"/>
              </a:xfrm>
              <a:custGeom>
                <a:avLst/>
                <a:gdLst/>
                <a:ahLst/>
                <a:cxnLst/>
                <a:rect l="l" t="t" r="r" b="b"/>
                <a:pathLst>
                  <a:path w="4610" h="4485" extrusionOk="0">
                    <a:moveTo>
                      <a:pt x="2077" y="819"/>
                    </a:moveTo>
                    <a:cubicBezTo>
                      <a:pt x="2142" y="819"/>
                      <a:pt x="2209" y="835"/>
                      <a:pt x="2278" y="869"/>
                    </a:cubicBezTo>
                    <a:cubicBezTo>
                      <a:pt x="3166" y="1303"/>
                      <a:pt x="1658" y="2726"/>
                      <a:pt x="845" y="3398"/>
                    </a:cubicBezTo>
                    <a:lnTo>
                      <a:pt x="845" y="3398"/>
                    </a:lnTo>
                    <a:cubicBezTo>
                      <a:pt x="964" y="2561"/>
                      <a:pt x="1395" y="819"/>
                      <a:pt x="2077" y="819"/>
                    </a:cubicBezTo>
                    <a:close/>
                    <a:moveTo>
                      <a:pt x="2060" y="0"/>
                    </a:moveTo>
                    <a:cubicBezTo>
                      <a:pt x="702" y="0"/>
                      <a:pt x="29" y="2676"/>
                      <a:pt x="5" y="3737"/>
                    </a:cubicBezTo>
                    <a:cubicBezTo>
                      <a:pt x="0" y="3943"/>
                      <a:pt x="123" y="4067"/>
                      <a:pt x="275" y="4110"/>
                    </a:cubicBezTo>
                    <a:lnTo>
                      <a:pt x="275" y="4110"/>
                    </a:lnTo>
                    <a:cubicBezTo>
                      <a:pt x="301" y="4307"/>
                      <a:pt x="453" y="4484"/>
                      <a:pt x="642" y="4484"/>
                    </a:cubicBezTo>
                    <a:cubicBezTo>
                      <a:pt x="710" y="4484"/>
                      <a:pt x="782" y="4461"/>
                      <a:pt x="855" y="4409"/>
                    </a:cubicBezTo>
                    <a:cubicBezTo>
                      <a:pt x="1773" y="3744"/>
                      <a:pt x="4610" y="1392"/>
                      <a:pt x="2792" y="241"/>
                    </a:cubicBezTo>
                    <a:cubicBezTo>
                      <a:pt x="2529" y="74"/>
                      <a:pt x="2285" y="0"/>
                      <a:pt x="20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005;p45"/>
              <p:cNvSpPr/>
              <p:nvPr/>
            </p:nvSpPr>
            <p:spPr>
              <a:xfrm>
                <a:off x="2613342" y="4175132"/>
                <a:ext cx="33104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23889" h="810" extrusionOk="0">
                    <a:moveTo>
                      <a:pt x="521" y="1"/>
                    </a:moveTo>
                    <a:cubicBezTo>
                      <a:pt x="0" y="1"/>
                      <a:pt x="0" y="809"/>
                      <a:pt x="521" y="809"/>
                    </a:cubicBezTo>
                    <a:lnTo>
                      <a:pt x="23369" y="809"/>
                    </a:lnTo>
                    <a:cubicBezTo>
                      <a:pt x="23889" y="809"/>
                      <a:pt x="23889" y="1"/>
                      <a:pt x="233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006;p45"/>
              <p:cNvSpPr/>
              <p:nvPr/>
            </p:nvSpPr>
            <p:spPr>
              <a:xfrm>
                <a:off x="2645172" y="4122751"/>
                <a:ext cx="11211" cy="30972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23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844"/>
                    </a:lnTo>
                    <a:cubicBezTo>
                      <a:pt x="1" y="2104"/>
                      <a:pt x="203" y="2235"/>
                      <a:pt x="405" y="2235"/>
                    </a:cubicBezTo>
                    <a:cubicBezTo>
                      <a:pt x="607" y="2235"/>
                      <a:pt x="809" y="2104"/>
                      <a:pt x="809" y="1844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007;p45"/>
              <p:cNvSpPr/>
              <p:nvPr/>
            </p:nvSpPr>
            <p:spPr>
              <a:xfrm>
                <a:off x="2704468" y="4121642"/>
                <a:ext cx="11225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071" extrusionOk="0">
                    <a:moveTo>
                      <a:pt x="405" y="1"/>
                    </a:moveTo>
                    <a:cubicBezTo>
                      <a:pt x="203" y="1"/>
                      <a:pt x="1" y="131"/>
                      <a:pt x="1" y="390"/>
                    </a:cubicBezTo>
                    <a:lnTo>
                      <a:pt x="1" y="1682"/>
                    </a:lnTo>
                    <a:cubicBezTo>
                      <a:pt x="1" y="1941"/>
                      <a:pt x="203" y="2071"/>
                      <a:pt x="405" y="2071"/>
                    </a:cubicBezTo>
                    <a:cubicBezTo>
                      <a:pt x="607" y="2071"/>
                      <a:pt x="809" y="1941"/>
                      <a:pt x="809" y="1682"/>
                    </a:cubicBezTo>
                    <a:lnTo>
                      <a:pt x="809" y="390"/>
                    </a:lnTo>
                    <a:cubicBezTo>
                      <a:pt x="809" y="131"/>
                      <a:pt x="607" y="1"/>
                      <a:pt x="4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008;p45"/>
              <p:cNvSpPr/>
              <p:nvPr/>
            </p:nvSpPr>
            <p:spPr>
              <a:xfrm>
                <a:off x="2774975" y="4119411"/>
                <a:ext cx="11183" cy="30930"/>
              </a:xfrm>
              <a:custGeom>
                <a:avLst/>
                <a:gdLst/>
                <a:ahLst/>
                <a:cxnLst/>
                <a:rect l="l" t="t" r="r" b="b"/>
                <a:pathLst>
                  <a:path w="807" h="2232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843"/>
                    </a:lnTo>
                    <a:cubicBezTo>
                      <a:pt x="0" y="2102"/>
                      <a:pt x="202" y="2232"/>
                      <a:pt x="404" y="2232"/>
                    </a:cubicBezTo>
                    <a:cubicBezTo>
                      <a:pt x="605" y="2232"/>
                      <a:pt x="807" y="2102"/>
                      <a:pt x="807" y="1843"/>
                    </a:cubicBezTo>
                    <a:lnTo>
                      <a:pt x="807" y="390"/>
                    </a:lnTo>
                    <a:cubicBezTo>
                      <a:pt x="807" y="131"/>
                      <a:pt x="605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009;p45"/>
              <p:cNvSpPr/>
              <p:nvPr/>
            </p:nvSpPr>
            <p:spPr>
              <a:xfrm>
                <a:off x="2847672" y="4122751"/>
                <a:ext cx="11225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315" extrusionOk="0">
                    <a:moveTo>
                      <a:pt x="405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1925"/>
                    </a:lnTo>
                    <a:cubicBezTo>
                      <a:pt x="1" y="2185"/>
                      <a:pt x="203" y="2315"/>
                      <a:pt x="405" y="2315"/>
                    </a:cubicBezTo>
                    <a:cubicBezTo>
                      <a:pt x="607" y="2315"/>
                      <a:pt x="809" y="2185"/>
                      <a:pt x="809" y="1925"/>
                    </a:cubicBezTo>
                    <a:lnTo>
                      <a:pt x="809" y="390"/>
                    </a:lnTo>
                    <a:cubicBezTo>
                      <a:pt x="809" y="130"/>
                      <a:pt x="607" y="0"/>
                      <a:pt x="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010;p45"/>
              <p:cNvSpPr/>
              <p:nvPr/>
            </p:nvSpPr>
            <p:spPr>
              <a:xfrm>
                <a:off x="2906982" y="4121642"/>
                <a:ext cx="11211" cy="32080"/>
              </a:xfrm>
              <a:custGeom>
                <a:avLst/>
                <a:gdLst/>
                <a:ahLst/>
                <a:cxnLst/>
                <a:rect l="l" t="t" r="r" b="b"/>
                <a:pathLst>
                  <a:path w="809" h="2315" extrusionOk="0">
                    <a:moveTo>
                      <a:pt x="404" y="1"/>
                    </a:moveTo>
                    <a:cubicBezTo>
                      <a:pt x="202" y="1"/>
                      <a:pt x="0" y="131"/>
                      <a:pt x="0" y="390"/>
                    </a:cubicBezTo>
                    <a:lnTo>
                      <a:pt x="0" y="1924"/>
                    </a:lnTo>
                    <a:cubicBezTo>
                      <a:pt x="0" y="2184"/>
                      <a:pt x="202" y="2315"/>
                      <a:pt x="404" y="2315"/>
                    </a:cubicBezTo>
                    <a:cubicBezTo>
                      <a:pt x="606" y="2315"/>
                      <a:pt x="809" y="2184"/>
                      <a:pt x="809" y="1924"/>
                    </a:cubicBezTo>
                    <a:lnTo>
                      <a:pt x="809" y="390"/>
                    </a:lnTo>
                    <a:cubicBezTo>
                      <a:pt x="809" y="131"/>
                      <a:pt x="606" y="1"/>
                      <a:pt x="4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011;p45"/>
              <p:cNvSpPr/>
              <p:nvPr/>
            </p:nvSpPr>
            <p:spPr>
              <a:xfrm>
                <a:off x="2673760" y="4009577"/>
                <a:ext cx="246040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7755" h="807" extrusionOk="0">
                    <a:moveTo>
                      <a:pt x="522" y="0"/>
                    </a:moveTo>
                    <a:cubicBezTo>
                      <a:pt x="1" y="0"/>
                      <a:pt x="1" y="807"/>
                      <a:pt x="522" y="807"/>
                    </a:cubicBezTo>
                    <a:lnTo>
                      <a:pt x="17233" y="807"/>
                    </a:lnTo>
                    <a:cubicBezTo>
                      <a:pt x="17754" y="807"/>
                      <a:pt x="17754" y="0"/>
                      <a:pt x="172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012;p45"/>
              <p:cNvSpPr/>
              <p:nvPr/>
            </p:nvSpPr>
            <p:spPr>
              <a:xfrm>
                <a:off x="2903989" y="3873066"/>
                <a:ext cx="221748" cy="501364"/>
              </a:xfrm>
              <a:custGeom>
                <a:avLst/>
                <a:gdLst/>
                <a:ahLst/>
                <a:cxnLst/>
                <a:rect l="l" t="t" r="r" b="b"/>
                <a:pathLst>
                  <a:path w="16002" h="36180" extrusionOk="0">
                    <a:moveTo>
                      <a:pt x="4128" y="0"/>
                    </a:moveTo>
                    <a:cubicBezTo>
                      <a:pt x="2968" y="0"/>
                      <a:pt x="1748" y="178"/>
                      <a:pt x="486" y="393"/>
                    </a:cubicBezTo>
                    <a:cubicBezTo>
                      <a:pt x="1" y="475"/>
                      <a:pt x="171" y="1179"/>
                      <a:pt x="623" y="1179"/>
                    </a:cubicBezTo>
                    <a:cubicBezTo>
                      <a:pt x="648" y="1179"/>
                      <a:pt x="674" y="1176"/>
                      <a:pt x="701" y="1172"/>
                    </a:cubicBezTo>
                    <a:cubicBezTo>
                      <a:pt x="1893" y="969"/>
                      <a:pt x="3019" y="807"/>
                      <a:pt x="4075" y="807"/>
                    </a:cubicBezTo>
                    <a:cubicBezTo>
                      <a:pt x="6146" y="807"/>
                      <a:pt x="7947" y="1430"/>
                      <a:pt x="9451" y="3590"/>
                    </a:cubicBezTo>
                    <a:cubicBezTo>
                      <a:pt x="12011" y="7269"/>
                      <a:pt x="11407" y="12308"/>
                      <a:pt x="11586" y="16542"/>
                    </a:cubicBezTo>
                    <a:cubicBezTo>
                      <a:pt x="11741" y="20213"/>
                      <a:pt x="13287" y="23610"/>
                      <a:pt x="13405" y="27286"/>
                    </a:cubicBezTo>
                    <a:cubicBezTo>
                      <a:pt x="13512" y="30636"/>
                      <a:pt x="10063" y="35385"/>
                      <a:pt x="6336" y="35385"/>
                    </a:cubicBezTo>
                    <a:cubicBezTo>
                      <a:pt x="5788" y="35385"/>
                      <a:pt x="5234" y="35282"/>
                      <a:pt x="4684" y="35057"/>
                    </a:cubicBezTo>
                    <a:cubicBezTo>
                      <a:pt x="4630" y="35035"/>
                      <a:pt x="4580" y="35025"/>
                      <a:pt x="4534" y="35025"/>
                    </a:cubicBezTo>
                    <a:cubicBezTo>
                      <a:pt x="4163" y="35025"/>
                      <a:pt x="4046" y="35662"/>
                      <a:pt x="4469" y="35836"/>
                    </a:cubicBezTo>
                    <a:cubicBezTo>
                      <a:pt x="5051" y="36074"/>
                      <a:pt x="5634" y="36180"/>
                      <a:pt x="6211" y="36180"/>
                    </a:cubicBezTo>
                    <a:cubicBezTo>
                      <a:pt x="8762" y="36180"/>
                      <a:pt x="11185" y="34107"/>
                      <a:pt x="12695" y="32178"/>
                    </a:cubicBezTo>
                    <a:cubicBezTo>
                      <a:pt x="16001" y="27958"/>
                      <a:pt x="13055" y="22225"/>
                      <a:pt x="12482" y="17677"/>
                    </a:cubicBezTo>
                    <a:cubicBezTo>
                      <a:pt x="11850" y="12666"/>
                      <a:pt x="13204" y="6597"/>
                      <a:pt x="9585" y="2380"/>
                    </a:cubicBezTo>
                    <a:cubicBezTo>
                      <a:pt x="8007" y="543"/>
                      <a:pt x="6158" y="0"/>
                      <a:pt x="4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013;p45"/>
              <p:cNvSpPr/>
              <p:nvPr/>
            </p:nvSpPr>
            <p:spPr>
              <a:xfrm>
                <a:off x="2927851" y="3900255"/>
                <a:ext cx="149813" cy="447168"/>
              </a:xfrm>
              <a:custGeom>
                <a:avLst/>
                <a:gdLst/>
                <a:ahLst/>
                <a:cxnLst/>
                <a:rect l="l" t="t" r="r" b="b"/>
                <a:pathLst>
                  <a:path w="10811" h="32269" extrusionOk="0">
                    <a:moveTo>
                      <a:pt x="2105" y="0"/>
                    </a:moveTo>
                    <a:cubicBezTo>
                      <a:pt x="1605" y="0"/>
                      <a:pt x="1066" y="50"/>
                      <a:pt x="485" y="155"/>
                    </a:cubicBezTo>
                    <a:cubicBezTo>
                      <a:pt x="1" y="242"/>
                      <a:pt x="169" y="941"/>
                      <a:pt x="618" y="941"/>
                    </a:cubicBezTo>
                    <a:cubicBezTo>
                      <a:pt x="644" y="941"/>
                      <a:pt x="671" y="939"/>
                      <a:pt x="699" y="934"/>
                    </a:cubicBezTo>
                    <a:lnTo>
                      <a:pt x="701" y="931"/>
                    </a:lnTo>
                    <a:cubicBezTo>
                      <a:pt x="1205" y="840"/>
                      <a:pt x="1673" y="796"/>
                      <a:pt x="2107" y="796"/>
                    </a:cubicBezTo>
                    <a:cubicBezTo>
                      <a:pt x="7671" y="796"/>
                      <a:pt x="7657" y="7908"/>
                      <a:pt x="7755" y="12437"/>
                    </a:cubicBezTo>
                    <a:cubicBezTo>
                      <a:pt x="7798" y="14476"/>
                      <a:pt x="7792" y="16531"/>
                      <a:pt x="8178" y="18542"/>
                    </a:cubicBezTo>
                    <a:cubicBezTo>
                      <a:pt x="8583" y="20645"/>
                      <a:pt x="9505" y="22520"/>
                      <a:pt x="9716" y="24687"/>
                    </a:cubicBezTo>
                    <a:cubicBezTo>
                      <a:pt x="10025" y="27859"/>
                      <a:pt x="6613" y="30955"/>
                      <a:pt x="3822" y="31482"/>
                    </a:cubicBezTo>
                    <a:cubicBezTo>
                      <a:pt x="3340" y="31571"/>
                      <a:pt x="3507" y="32268"/>
                      <a:pt x="3954" y="32268"/>
                    </a:cubicBezTo>
                    <a:cubicBezTo>
                      <a:pt x="3980" y="32268"/>
                      <a:pt x="4008" y="32266"/>
                      <a:pt x="4037" y="32261"/>
                    </a:cubicBezTo>
                    <a:cubicBezTo>
                      <a:pt x="7970" y="31523"/>
                      <a:pt x="10810" y="27637"/>
                      <a:pt x="10428" y="23707"/>
                    </a:cubicBezTo>
                    <a:cubicBezTo>
                      <a:pt x="10206" y="21423"/>
                      <a:pt x="9027" y="19331"/>
                      <a:pt x="8759" y="17041"/>
                    </a:cubicBezTo>
                    <a:cubicBezTo>
                      <a:pt x="8555" y="15314"/>
                      <a:pt x="8586" y="13550"/>
                      <a:pt x="8548" y="11812"/>
                    </a:cubicBezTo>
                    <a:cubicBezTo>
                      <a:pt x="8438" y="6738"/>
                      <a:pt x="7917" y="0"/>
                      <a:pt x="21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014;p45"/>
              <p:cNvSpPr/>
              <p:nvPr/>
            </p:nvSpPr>
            <p:spPr>
              <a:xfrm>
                <a:off x="2818599" y="3791958"/>
                <a:ext cx="11197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08" h="4010" extrusionOk="0">
                    <a:moveTo>
                      <a:pt x="404" y="0"/>
                    </a:moveTo>
                    <a:cubicBezTo>
                      <a:pt x="203" y="0"/>
                      <a:pt x="1" y="130"/>
                      <a:pt x="1" y="390"/>
                    </a:cubicBezTo>
                    <a:lnTo>
                      <a:pt x="1" y="3620"/>
                    </a:lnTo>
                    <a:cubicBezTo>
                      <a:pt x="1" y="3880"/>
                      <a:pt x="203" y="4009"/>
                      <a:pt x="404" y="4009"/>
                    </a:cubicBezTo>
                    <a:cubicBezTo>
                      <a:pt x="606" y="4009"/>
                      <a:pt x="808" y="3880"/>
                      <a:pt x="808" y="3620"/>
                    </a:cubicBezTo>
                    <a:lnTo>
                      <a:pt x="808" y="390"/>
                    </a:lnTo>
                    <a:cubicBezTo>
                      <a:pt x="808" y="130"/>
                      <a:pt x="606" y="0"/>
                      <a:pt x="40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015;p45"/>
              <p:cNvSpPr/>
              <p:nvPr/>
            </p:nvSpPr>
            <p:spPr>
              <a:xfrm>
                <a:off x="3202216" y="3109061"/>
                <a:ext cx="255796" cy="133766"/>
              </a:xfrm>
              <a:custGeom>
                <a:avLst/>
                <a:gdLst/>
                <a:ahLst/>
                <a:cxnLst/>
                <a:rect l="l" t="t" r="r" b="b"/>
                <a:pathLst>
                  <a:path w="18459" h="9653" extrusionOk="0">
                    <a:moveTo>
                      <a:pt x="2596" y="1"/>
                    </a:moveTo>
                    <a:cubicBezTo>
                      <a:pt x="2392" y="1"/>
                      <a:pt x="2185" y="70"/>
                      <a:pt x="2023" y="218"/>
                    </a:cubicBezTo>
                    <a:cubicBezTo>
                      <a:pt x="1934" y="299"/>
                      <a:pt x="1860" y="387"/>
                      <a:pt x="1775" y="470"/>
                    </a:cubicBezTo>
                    <a:cubicBezTo>
                      <a:pt x="1739" y="465"/>
                      <a:pt x="1702" y="463"/>
                      <a:pt x="1666" y="463"/>
                    </a:cubicBezTo>
                    <a:cubicBezTo>
                      <a:pt x="1536" y="463"/>
                      <a:pt x="1409" y="496"/>
                      <a:pt x="1299" y="576"/>
                    </a:cubicBezTo>
                    <a:cubicBezTo>
                      <a:pt x="321" y="1280"/>
                      <a:pt x="1" y="2364"/>
                      <a:pt x="91" y="3534"/>
                    </a:cubicBezTo>
                    <a:cubicBezTo>
                      <a:pt x="113" y="3811"/>
                      <a:pt x="247" y="4012"/>
                      <a:pt x="427" y="4140"/>
                    </a:cubicBezTo>
                    <a:cubicBezTo>
                      <a:pt x="434" y="4170"/>
                      <a:pt x="432" y="4199"/>
                      <a:pt x="440" y="4228"/>
                    </a:cubicBezTo>
                    <a:cubicBezTo>
                      <a:pt x="958" y="6072"/>
                      <a:pt x="3222" y="5864"/>
                      <a:pt x="4500" y="6714"/>
                    </a:cubicBezTo>
                    <a:cubicBezTo>
                      <a:pt x="4477" y="6771"/>
                      <a:pt x="4458" y="6832"/>
                      <a:pt x="4441" y="6891"/>
                    </a:cubicBezTo>
                    <a:cubicBezTo>
                      <a:pt x="4337" y="7268"/>
                      <a:pt x="4361" y="7689"/>
                      <a:pt x="4392" y="8070"/>
                    </a:cubicBezTo>
                    <a:cubicBezTo>
                      <a:pt x="4432" y="8563"/>
                      <a:pt x="4662" y="9068"/>
                      <a:pt x="5178" y="9210"/>
                    </a:cubicBezTo>
                    <a:cubicBezTo>
                      <a:pt x="5268" y="9235"/>
                      <a:pt x="5354" y="9246"/>
                      <a:pt x="5439" y="9246"/>
                    </a:cubicBezTo>
                    <a:cubicBezTo>
                      <a:pt x="6372" y="9246"/>
                      <a:pt x="7016" y="7837"/>
                      <a:pt x="7429" y="7033"/>
                    </a:cubicBezTo>
                    <a:cubicBezTo>
                      <a:pt x="7645" y="7064"/>
                      <a:pt x="7865" y="7081"/>
                      <a:pt x="8085" y="7086"/>
                    </a:cubicBezTo>
                    <a:cubicBezTo>
                      <a:pt x="8093" y="7087"/>
                      <a:pt x="8101" y="7087"/>
                      <a:pt x="8110" y="7087"/>
                    </a:cubicBezTo>
                    <a:cubicBezTo>
                      <a:pt x="8262" y="7087"/>
                      <a:pt x="8412" y="7042"/>
                      <a:pt x="8538" y="6956"/>
                    </a:cubicBezTo>
                    <a:cubicBezTo>
                      <a:pt x="8549" y="6962"/>
                      <a:pt x="8554" y="6969"/>
                      <a:pt x="8564" y="6976"/>
                    </a:cubicBezTo>
                    <a:cubicBezTo>
                      <a:pt x="9487" y="7533"/>
                      <a:pt x="9856" y="8719"/>
                      <a:pt x="10752" y="9325"/>
                    </a:cubicBezTo>
                    <a:cubicBezTo>
                      <a:pt x="11040" y="9519"/>
                      <a:pt x="11467" y="9653"/>
                      <a:pt x="11880" y="9653"/>
                    </a:cubicBezTo>
                    <a:cubicBezTo>
                      <a:pt x="12351" y="9653"/>
                      <a:pt x="12804" y="9479"/>
                      <a:pt x="13010" y="9025"/>
                    </a:cubicBezTo>
                    <a:cubicBezTo>
                      <a:pt x="13550" y="7831"/>
                      <a:pt x="12468" y="6567"/>
                      <a:pt x="14161" y="6126"/>
                    </a:cubicBezTo>
                    <a:cubicBezTo>
                      <a:pt x="15348" y="5814"/>
                      <a:pt x="16361" y="5078"/>
                      <a:pt x="17083" y="4105"/>
                    </a:cubicBezTo>
                    <a:cubicBezTo>
                      <a:pt x="18459" y="2251"/>
                      <a:pt x="16261" y="12"/>
                      <a:pt x="14332" y="12"/>
                    </a:cubicBezTo>
                    <a:cubicBezTo>
                      <a:pt x="14197" y="12"/>
                      <a:pt x="14062" y="23"/>
                      <a:pt x="13930" y="46"/>
                    </a:cubicBezTo>
                    <a:cubicBezTo>
                      <a:pt x="13060" y="197"/>
                      <a:pt x="12693" y="1318"/>
                      <a:pt x="12449" y="2021"/>
                    </a:cubicBezTo>
                    <a:cubicBezTo>
                      <a:pt x="11900" y="3600"/>
                      <a:pt x="10801" y="5089"/>
                      <a:pt x="9090" y="5475"/>
                    </a:cubicBezTo>
                    <a:cubicBezTo>
                      <a:pt x="9051" y="5468"/>
                      <a:pt x="9010" y="5464"/>
                      <a:pt x="8970" y="5464"/>
                    </a:cubicBezTo>
                    <a:cubicBezTo>
                      <a:pt x="8814" y="5464"/>
                      <a:pt x="8660" y="5517"/>
                      <a:pt x="8535" y="5615"/>
                    </a:cubicBezTo>
                    <a:cubicBezTo>
                      <a:pt x="8403" y="5521"/>
                      <a:pt x="8246" y="5473"/>
                      <a:pt x="8083" y="5473"/>
                    </a:cubicBezTo>
                    <a:cubicBezTo>
                      <a:pt x="7602" y="5464"/>
                      <a:pt x="7121" y="5362"/>
                      <a:pt x="6657" y="5191"/>
                    </a:cubicBezTo>
                    <a:cubicBezTo>
                      <a:pt x="5291" y="4213"/>
                      <a:pt x="3909" y="3408"/>
                      <a:pt x="3613" y="1544"/>
                    </a:cubicBezTo>
                    <a:cubicBezTo>
                      <a:pt x="3593" y="1409"/>
                      <a:pt x="3511" y="1298"/>
                      <a:pt x="3413" y="1203"/>
                    </a:cubicBezTo>
                    <a:cubicBezTo>
                      <a:pt x="3401" y="1066"/>
                      <a:pt x="3397" y="927"/>
                      <a:pt x="3401" y="789"/>
                    </a:cubicBezTo>
                    <a:cubicBezTo>
                      <a:pt x="3418" y="292"/>
                      <a:pt x="3013" y="1"/>
                      <a:pt x="259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016;p45"/>
              <p:cNvSpPr/>
              <p:nvPr/>
            </p:nvSpPr>
            <p:spPr>
              <a:xfrm>
                <a:off x="3062158" y="2656516"/>
                <a:ext cx="494948" cy="432673"/>
              </a:xfrm>
              <a:custGeom>
                <a:avLst/>
                <a:gdLst/>
                <a:ahLst/>
                <a:cxnLst/>
                <a:rect l="l" t="t" r="r" b="b"/>
                <a:pathLst>
                  <a:path w="35717" h="31223" extrusionOk="0">
                    <a:moveTo>
                      <a:pt x="2087" y="1"/>
                    </a:moveTo>
                    <a:cubicBezTo>
                      <a:pt x="1931" y="1"/>
                      <a:pt x="1789" y="89"/>
                      <a:pt x="1757" y="293"/>
                    </a:cubicBezTo>
                    <a:lnTo>
                      <a:pt x="1759" y="293"/>
                    </a:lnTo>
                    <a:cubicBezTo>
                      <a:pt x="0" y="11797"/>
                      <a:pt x="720" y="27652"/>
                      <a:pt x="14584" y="30828"/>
                    </a:cubicBezTo>
                    <a:cubicBezTo>
                      <a:pt x="15751" y="31096"/>
                      <a:pt x="16870" y="31222"/>
                      <a:pt x="17939" y="31222"/>
                    </a:cubicBezTo>
                    <a:cubicBezTo>
                      <a:pt x="29869" y="31222"/>
                      <a:pt x="35717" y="15533"/>
                      <a:pt x="34249" y="5261"/>
                    </a:cubicBezTo>
                    <a:cubicBezTo>
                      <a:pt x="34220" y="5056"/>
                      <a:pt x="34079" y="4968"/>
                      <a:pt x="33924" y="4968"/>
                    </a:cubicBezTo>
                    <a:cubicBezTo>
                      <a:pt x="33691" y="4968"/>
                      <a:pt x="33426" y="5169"/>
                      <a:pt x="33470" y="5476"/>
                    </a:cubicBezTo>
                    <a:cubicBezTo>
                      <a:pt x="34998" y="16171"/>
                      <a:pt x="28894" y="30242"/>
                      <a:pt x="17421" y="30242"/>
                    </a:cubicBezTo>
                    <a:cubicBezTo>
                      <a:pt x="16027" y="30242"/>
                      <a:pt x="14554" y="30034"/>
                      <a:pt x="13006" y="29587"/>
                    </a:cubicBezTo>
                    <a:cubicBezTo>
                      <a:pt x="985" y="26118"/>
                      <a:pt x="1020" y="10425"/>
                      <a:pt x="2536" y="508"/>
                    </a:cubicBezTo>
                    <a:cubicBezTo>
                      <a:pt x="2583" y="202"/>
                      <a:pt x="2321" y="1"/>
                      <a:pt x="20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017;p45"/>
              <p:cNvSpPr/>
              <p:nvPr/>
            </p:nvSpPr>
            <p:spPr>
              <a:xfrm>
                <a:off x="3519941" y="2813910"/>
                <a:ext cx="70438" cy="69329"/>
              </a:xfrm>
              <a:custGeom>
                <a:avLst/>
                <a:gdLst/>
                <a:ahLst/>
                <a:cxnLst/>
                <a:rect l="l" t="t" r="r" b="b"/>
                <a:pathLst>
                  <a:path w="5083" h="5003" extrusionOk="0">
                    <a:moveTo>
                      <a:pt x="2806" y="1"/>
                    </a:moveTo>
                    <a:cubicBezTo>
                      <a:pt x="1946" y="1"/>
                      <a:pt x="1038" y="432"/>
                      <a:pt x="525" y="1232"/>
                    </a:cubicBezTo>
                    <a:cubicBezTo>
                      <a:pt x="330" y="1539"/>
                      <a:pt x="609" y="1828"/>
                      <a:pt x="891" y="1828"/>
                    </a:cubicBezTo>
                    <a:cubicBezTo>
                      <a:pt x="1014" y="1828"/>
                      <a:pt x="1137" y="1773"/>
                      <a:pt x="1223" y="1641"/>
                    </a:cubicBezTo>
                    <a:cubicBezTo>
                      <a:pt x="1575" y="1090"/>
                      <a:pt x="2194" y="793"/>
                      <a:pt x="2772" y="793"/>
                    </a:cubicBezTo>
                    <a:cubicBezTo>
                      <a:pt x="3451" y="793"/>
                      <a:pt x="4072" y="1204"/>
                      <a:pt x="4134" y="2100"/>
                    </a:cubicBezTo>
                    <a:cubicBezTo>
                      <a:pt x="4232" y="3502"/>
                      <a:pt x="3152" y="4183"/>
                      <a:pt x="1993" y="4183"/>
                    </a:cubicBezTo>
                    <a:cubicBezTo>
                      <a:pt x="1599" y="4183"/>
                      <a:pt x="1195" y="4104"/>
                      <a:pt x="826" y="3948"/>
                    </a:cubicBezTo>
                    <a:cubicBezTo>
                      <a:pt x="767" y="3923"/>
                      <a:pt x="710" y="3912"/>
                      <a:pt x="655" y="3912"/>
                    </a:cubicBezTo>
                    <a:cubicBezTo>
                      <a:pt x="265" y="3912"/>
                      <a:pt x="1" y="4467"/>
                      <a:pt x="419" y="4644"/>
                    </a:cubicBezTo>
                    <a:cubicBezTo>
                      <a:pt x="960" y="4873"/>
                      <a:pt x="1514" y="5003"/>
                      <a:pt x="2067" y="5003"/>
                    </a:cubicBezTo>
                    <a:cubicBezTo>
                      <a:pt x="2554" y="5003"/>
                      <a:pt x="3041" y="4903"/>
                      <a:pt x="3516" y="4682"/>
                    </a:cubicBezTo>
                    <a:cubicBezTo>
                      <a:pt x="4558" y="4201"/>
                      <a:pt x="5083" y="2906"/>
                      <a:pt x="4915" y="1812"/>
                    </a:cubicBezTo>
                    <a:cubicBezTo>
                      <a:pt x="4726" y="573"/>
                      <a:pt x="3798" y="1"/>
                      <a:pt x="280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018;p45"/>
              <p:cNvSpPr/>
              <p:nvPr/>
            </p:nvSpPr>
            <p:spPr>
              <a:xfrm>
                <a:off x="3526703" y="2834267"/>
                <a:ext cx="36515" cy="36556"/>
              </a:xfrm>
              <a:custGeom>
                <a:avLst/>
                <a:gdLst/>
                <a:ahLst/>
                <a:cxnLst/>
                <a:rect l="l" t="t" r="r" b="b"/>
                <a:pathLst>
                  <a:path w="2635" h="2638" extrusionOk="0">
                    <a:moveTo>
                      <a:pt x="2072" y="0"/>
                    </a:moveTo>
                    <a:cubicBezTo>
                      <a:pt x="1981" y="0"/>
                      <a:pt x="1887" y="40"/>
                      <a:pt x="1806" y="134"/>
                    </a:cubicBezTo>
                    <a:cubicBezTo>
                      <a:pt x="1427" y="577"/>
                      <a:pt x="759" y="660"/>
                      <a:pt x="283" y="973"/>
                    </a:cubicBezTo>
                    <a:cubicBezTo>
                      <a:pt x="115" y="1084"/>
                      <a:pt x="1" y="1342"/>
                      <a:pt x="137" y="1525"/>
                    </a:cubicBezTo>
                    <a:cubicBezTo>
                      <a:pt x="558" y="2092"/>
                      <a:pt x="1217" y="2216"/>
                      <a:pt x="1787" y="2573"/>
                    </a:cubicBezTo>
                    <a:cubicBezTo>
                      <a:pt x="1858" y="2618"/>
                      <a:pt x="1929" y="2637"/>
                      <a:pt x="1995" y="2637"/>
                    </a:cubicBezTo>
                    <a:cubicBezTo>
                      <a:pt x="2339" y="2637"/>
                      <a:pt x="2564" y="2108"/>
                      <a:pt x="2196" y="1877"/>
                    </a:cubicBezTo>
                    <a:cubicBezTo>
                      <a:pt x="1913" y="1698"/>
                      <a:pt x="1507" y="1593"/>
                      <a:pt x="1187" y="1412"/>
                    </a:cubicBezTo>
                    <a:lnTo>
                      <a:pt x="1187" y="1412"/>
                    </a:lnTo>
                    <a:cubicBezTo>
                      <a:pt x="1616" y="1224"/>
                      <a:pt x="2064" y="1071"/>
                      <a:pt x="2377" y="705"/>
                    </a:cubicBezTo>
                    <a:cubicBezTo>
                      <a:pt x="2635" y="405"/>
                      <a:pt x="2366" y="0"/>
                      <a:pt x="2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019;p45"/>
              <p:cNvSpPr/>
              <p:nvPr/>
            </p:nvSpPr>
            <p:spPr>
              <a:xfrm>
                <a:off x="3021320" y="2836775"/>
                <a:ext cx="79154" cy="85099"/>
              </a:xfrm>
              <a:custGeom>
                <a:avLst/>
                <a:gdLst/>
                <a:ahLst/>
                <a:cxnLst/>
                <a:rect l="l" t="t" r="r" b="b"/>
                <a:pathLst>
                  <a:path w="5712" h="6141" extrusionOk="0">
                    <a:moveTo>
                      <a:pt x="3438" y="1"/>
                    </a:moveTo>
                    <a:cubicBezTo>
                      <a:pt x="1619" y="1"/>
                      <a:pt x="1" y="2274"/>
                      <a:pt x="363" y="4060"/>
                    </a:cubicBezTo>
                    <a:cubicBezTo>
                      <a:pt x="644" y="5453"/>
                      <a:pt x="1887" y="6140"/>
                      <a:pt x="3154" y="6140"/>
                    </a:cubicBezTo>
                    <a:cubicBezTo>
                      <a:pt x="3994" y="6140"/>
                      <a:pt x="4845" y="5838"/>
                      <a:pt x="5431" y="5239"/>
                    </a:cubicBezTo>
                    <a:cubicBezTo>
                      <a:pt x="5711" y="4954"/>
                      <a:pt x="5437" y="4548"/>
                      <a:pt x="5130" y="4548"/>
                    </a:cubicBezTo>
                    <a:cubicBezTo>
                      <a:pt x="5038" y="4548"/>
                      <a:pt x="4944" y="4584"/>
                      <a:pt x="4860" y="4670"/>
                    </a:cubicBezTo>
                    <a:cubicBezTo>
                      <a:pt x="4410" y="5128"/>
                      <a:pt x="3797" y="5357"/>
                      <a:pt x="3193" y="5357"/>
                    </a:cubicBezTo>
                    <a:cubicBezTo>
                      <a:pt x="2352" y="5357"/>
                      <a:pt x="1530" y="4914"/>
                      <a:pt x="1194" y="4031"/>
                    </a:cubicBezTo>
                    <a:cubicBezTo>
                      <a:pt x="689" y="2708"/>
                      <a:pt x="2059" y="835"/>
                      <a:pt x="3452" y="835"/>
                    </a:cubicBezTo>
                    <a:cubicBezTo>
                      <a:pt x="3736" y="835"/>
                      <a:pt x="4021" y="913"/>
                      <a:pt x="4291" y="1088"/>
                    </a:cubicBezTo>
                    <a:cubicBezTo>
                      <a:pt x="4362" y="1135"/>
                      <a:pt x="4433" y="1155"/>
                      <a:pt x="4500" y="1155"/>
                    </a:cubicBezTo>
                    <a:cubicBezTo>
                      <a:pt x="4838" y="1155"/>
                      <a:pt x="5060" y="628"/>
                      <a:pt x="4697" y="391"/>
                    </a:cubicBezTo>
                    <a:cubicBezTo>
                      <a:pt x="4281" y="120"/>
                      <a:pt x="3854" y="1"/>
                      <a:pt x="34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020;p45"/>
              <p:cNvSpPr/>
              <p:nvPr/>
            </p:nvSpPr>
            <p:spPr>
              <a:xfrm>
                <a:off x="3051280" y="2862979"/>
                <a:ext cx="40325" cy="37083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676" extrusionOk="0">
                    <a:moveTo>
                      <a:pt x="576" y="1"/>
                    </a:moveTo>
                    <a:cubicBezTo>
                      <a:pt x="150" y="1"/>
                      <a:pt x="0" y="678"/>
                      <a:pt x="468" y="793"/>
                    </a:cubicBezTo>
                    <a:cubicBezTo>
                      <a:pt x="902" y="901"/>
                      <a:pt x="1313" y="1071"/>
                      <a:pt x="1728" y="1231"/>
                    </a:cubicBezTo>
                    <a:lnTo>
                      <a:pt x="1728" y="1231"/>
                    </a:lnTo>
                    <a:cubicBezTo>
                      <a:pt x="1483" y="1479"/>
                      <a:pt x="1226" y="1716"/>
                      <a:pt x="993" y="1976"/>
                    </a:cubicBezTo>
                    <a:cubicBezTo>
                      <a:pt x="728" y="2271"/>
                      <a:pt x="998" y="2676"/>
                      <a:pt x="1297" y="2676"/>
                    </a:cubicBezTo>
                    <a:cubicBezTo>
                      <a:pt x="1388" y="2676"/>
                      <a:pt x="1482" y="2638"/>
                      <a:pt x="1564" y="2547"/>
                    </a:cubicBezTo>
                    <a:cubicBezTo>
                      <a:pt x="1936" y="2133"/>
                      <a:pt x="2367" y="1777"/>
                      <a:pt x="2717" y="1342"/>
                    </a:cubicBezTo>
                    <a:cubicBezTo>
                      <a:pt x="2909" y="1103"/>
                      <a:pt x="2849" y="767"/>
                      <a:pt x="2539" y="667"/>
                    </a:cubicBezTo>
                    <a:cubicBezTo>
                      <a:pt x="1914" y="466"/>
                      <a:pt x="1322" y="174"/>
                      <a:pt x="683" y="14"/>
                    </a:cubicBezTo>
                    <a:cubicBezTo>
                      <a:pt x="646" y="5"/>
                      <a:pt x="610" y="1"/>
                      <a:pt x="5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021;p45"/>
              <p:cNvSpPr/>
              <p:nvPr/>
            </p:nvSpPr>
            <p:spPr>
              <a:xfrm>
                <a:off x="3031450" y="2498527"/>
                <a:ext cx="510469" cy="295761"/>
              </a:xfrm>
              <a:custGeom>
                <a:avLst/>
                <a:gdLst/>
                <a:ahLst/>
                <a:cxnLst/>
                <a:rect l="l" t="t" r="r" b="b"/>
                <a:pathLst>
                  <a:path w="36837" h="21343" extrusionOk="0">
                    <a:moveTo>
                      <a:pt x="19037" y="1"/>
                    </a:moveTo>
                    <a:cubicBezTo>
                      <a:pt x="14538" y="1"/>
                      <a:pt x="9184" y="4030"/>
                      <a:pt x="4832" y="4030"/>
                    </a:cubicBezTo>
                    <a:cubicBezTo>
                      <a:pt x="3320" y="4030"/>
                      <a:pt x="1930" y="3544"/>
                      <a:pt x="738" y="2234"/>
                    </a:cubicBezTo>
                    <a:cubicBezTo>
                      <a:pt x="658" y="2146"/>
                      <a:pt x="563" y="2109"/>
                      <a:pt x="470" y="2109"/>
                    </a:cubicBezTo>
                    <a:cubicBezTo>
                      <a:pt x="230" y="2109"/>
                      <a:pt x="0" y="2357"/>
                      <a:pt x="63" y="2627"/>
                    </a:cubicBezTo>
                    <a:cubicBezTo>
                      <a:pt x="871" y="6169"/>
                      <a:pt x="989" y="9798"/>
                      <a:pt x="4229" y="11971"/>
                    </a:cubicBezTo>
                    <a:cubicBezTo>
                      <a:pt x="5690" y="12951"/>
                      <a:pt x="7388" y="13312"/>
                      <a:pt x="9148" y="13312"/>
                    </a:cubicBezTo>
                    <a:cubicBezTo>
                      <a:pt x="12068" y="13312"/>
                      <a:pt x="15159" y="12318"/>
                      <a:pt x="17622" y="11507"/>
                    </a:cubicBezTo>
                    <a:cubicBezTo>
                      <a:pt x="18528" y="11211"/>
                      <a:pt x="19407" y="10806"/>
                      <a:pt x="20299" y="10467"/>
                    </a:cubicBezTo>
                    <a:cubicBezTo>
                      <a:pt x="20914" y="10233"/>
                      <a:pt x="21479" y="10130"/>
                      <a:pt x="22007" y="10130"/>
                    </a:cubicBezTo>
                    <a:cubicBezTo>
                      <a:pt x="23669" y="10130"/>
                      <a:pt x="24953" y="11155"/>
                      <a:pt x="26229" y="12343"/>
                    </a:cubicBezTo>
                    <a:cubicBezTo>
                      <a:pt x="27578" y="13598"/>
                      <a:pt x="29182" y="14396"/>
                      <a:pt x="30950" y="14850"/>
                    </a:cubicBezTo>
                    <a:cubicBezTo>
                      <a:pt x="32419" y="15229"/>
                      <a:pt x="31606" y="17505"/>
                      <a:pt x="32231" y="18590"/>
                    </a:cubicBezTo>
                    <a:cubicBezTo>
                      <a:pt x="33162" y="20207"/>
                      <a:pt x="34412" y="20791"/>
                      <a:pt x="36169" y="21324"/>
                    </a:cubicBezTo>
                    <a:cubicBezTo>
                      <a:pt x="36213" y="21337"/>
                      <a:pt x="36254" y="21343"/>
                      <a:pt x="36293" y="21343"/>
                    </a:cubicBezTo>
                    <a:cubicBezTo>
                      <a:pt x="36701" y="21343"/>
                      <a:pt x="36837" y="20682"/>
                      <a:pt x="36384" y="20545"/>
                    </a:cubicBezTo>
                    <a:cubicBezTo>
                      <a:pt x="33557" y="19686"/>
                      <a:pt x="32733" y="17093"/>
                      <a:pt x="32464" y="14562"/>
                    </a:cubicBezTo>
                    <a:cubicBezTo>
                      <a:pt x="32438" y="14325"/>
                      <a:pt x="32298" y="14181"/>
                      <a:pt x="32061" y="14159"/>
                    </a:cubicBezTo>
                    <a:cubicBezTo>
                      <a:pt x="28206" y="13773"/>
                      <a:pt x="26894" y="10666"/>
                      <a:pt x="23778" y="9310"/>
                    </a:cubicBezTo>
                    <a:cubicBezTo>
                      <a:pt x="23409" y="9150"/>
                      <a:pt x="23009" y="9083"/>
                      <a:pt x="22593" y="9083"/>
                    </a:cubicBezTo>
                    <a:cubicBezTo>
                      <a:pt x="21121" y="9083"/>
                      <a:pt x="19454" y="9922"/>
                      <a:pt x="18291" y="10389"/>
                    </a:cubicBezTo>
                    <a:cubicBezTo>
                      <a:pt x="15567" y="11483"/>
                      <a:pt x="12592" y="12377"/>
                      <a:pt x="9638" y="12377"/>
                    </a:cubicBezTo>
                    <a:cubicBezTo>
                      <a:pt x="8522" y="12377"/>
                      <a:pt x="7409" y="12249"/>
                      <a:pt x="6314" y="11957"/>
                    </a:cubicBezTo>
                    <a:cubicBezTo>
                      <a:pt x="2288" y="10883"/>
                      <a:pt x="1768" y="7089"/>
                      <a:pt x="1093" y="3628"/>
                    </a:cubicBezTo>
                    <a:lnTo>
                      <a:pt x="1093" y="3628"/>
                    </a:lnTo>
                    <a:cubicBezTo>
                      <a:pt x="2143" y="4365"/>
                      <a:pt x="3356" y="4652"/>
                      <a:pt x="4645" y="4652"/>
                    </a:cubicBezTo>
                    <a:cubicBezTo>
                      <a:pt x="8378" y="4652"/>
                      <a:pt x="12754" y="2251"/>
                      <a:pt x="15685" y="1450"/>
                    </a:cubicBezTo>
                    <a:cubicBezTo>
                      <a:pt x="16570" y="1208"/>
                      <a:pt x="17424" y="1086"/>
                      <a:pt x="18246" y="1086"/>
                    </a:cubicBezTo>
                    <a:cubicBezTo>
                      <a:pt x="20307" y="1086"/>
                      <a:pt x="22170" y="1853"/>
                      <a:pt x="23823" y="3427"/>
                    </a:cubicBezTo>
                    <a:cubicBezTo>
                      <a:pt x="24607" y="4174"/>
                      <a:pt x="25841" y="4211"/>
                      <a:pt x="26842" y="4328"/>
                    </a:cubicBezTo>
                    <a:cubicBezTo>
                      <a:pt x="30602" y="4768"/>
                      <a:pt x="33507" y="5275"/>
                      <a:pt x="34677" y="9376"/>
                    </a:cubicBezTo>
                    <a:cubicBezTo>
                      <a:pt x="35288" y="11530"/>
                      <a:pt x="35516" y="14356"/>
                      <a:pt x="35622" y="16569"/>
                    </a:cubicBezTo>
                    <a:cubicBezTo>
                      <a:pt x="35634" y="16828"/>
                      <a:pt x="35842" y="16959"/>
                      <a:pt x="36045" y="16959"/>
                    </a:cubicBezTo>
                    <a:cubicBezTo>
                      <a:pt x="36247" y="16959"/>
                      <a:pt x="36442" y="16829"/>
                      <a:pt x="36430" y="16569"/>
                    </a:cubicBezTo>
                    <a:cubicBezTo>
                      <a:pt x="36288" y="13615"/>
                      <a:pt x="36294" y="8673"/>
                      <a:pt x="34176" y="6354"/>
                    </a:cubicBezTo>
                    <a:cubicBezTo>
                      <a:pt x="33385" y="5486"/>
                      <a:pt x="32342" y="4382"/>
                      <a:pt x="31166" y="4038"/>
                    </a:cubicBezTo>
                    <a:cubicBezTo>
                      <a:pt x="28532" y="3264"/>
                      <a:pt x="25502" y="4060"/>
                      <a:pt x="23385" y="1848"/>
                    </a:cubicBezTo>
                    <a:cubicBezTo>
                      <a:pt x="22096" y="499"/>
                      <a:pt x="20619" y="1"/>
                      <a:pt x="190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022;p45"/>
              <p:cNvSpPr/>
              <p:nvPr/>
            </p:nvSpPr>
            <p:spPr>
              <a:xfrm>
                <a:off x="3078898" y="2673353"/>
                <a:ext cx="86706" cy="169491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2231" extrusionOk="0">
                    <a:moveTo>
                      <a:pt x="5692" y="1"/>
                    </a:moveTo>
                    <a:cubicBezTo>
                      <a:pt x="5569" y="1"/>
                      <a:pt x="5444" y="55"/>
                      <a:pt x="5358" y="186"/>
                    </a:cubicBezTo>
                    <a:cubicBezTo>
                      <a:pt x="4143" y="2033"/>
                      <a:pt x="2691" y="3693"/>
                      <a:pt x="1725" y="5696"/>
                    </a:cubicBezTo>
                    <a:cubicBezTo>
                      <a:pt x="838" y="7529"/>
                      <a:pt x="367" y="9724"/>
                      <a:pt x="49" y="11723"/>
                    </a:cubicBezTo>
                    <a:cubicBezTo>
                      <a:pt x="0" y="12029"/>
                      <a:pt x="262" y="12230"/>
                      <a:pt x="496" y="12230"/>
                    </a:cubicBezTo>
                    <a:cubicBezTo>
                      <a:pt x="651" y="12230"/>
                      <a:pt x="795" y="12142"/>
                      <a:pt x="828" y="11938"/>
                    </a:cubicBezTo>
                    <a:cubicBezTo>
                      <a:pt x="1112" y="10157"/>
                      <a:pt x="1598" y="8424"/>
                      <a:pt x="2182" y="6719"/>
                    </a:cubicBezTo>
                    <a:cubicBezTo>
                      <a:pt x="2973" y="4417"/>
                      <a:pt x="4740" y="2595"/>
                      <a:pt x="6056" y="594"/>
                    </a:cubicBezTo>
                    <a:cubicBezTo>
                      <a:pt x="6256" y="290"/>
                      <a:pt x="5976" y="1"/>
                      <a:pt x="56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023;p45"/>
              <p:cNvSpPr/>
              <p:nvPr/>
            </p:nvSpPr>
            <p:spPr>
              <a:xfrm>
                <a:off x="3040485" y="2545546"/>
                <a:ext cx="499452" cy="239929"/>
              </a:xfrm>
              <a:custGeom>
                <a:avLst/>
                <a:gdLst/>
                <a:ahLst/>
                <a:cxnLst/>
                <a:rect l="l" t="t" r="r" b="b"/>
                <a:pathLst>
                  <a:path w="36042" h="17314" extrusionOk="0">
                    <a:moveTo>
                      <a:pt x="491" y="0"/>
                    </a:moveTo>
                    <a:cubicBezTo>
                      <a:pt x="242" y="0"/>
                      <a:pt x="1" y="194"/>
                      <a:pt x="112" y="489"/>
                    </a:cubicBezTo>
                    <a:cubicBezTo>
                      <a:pt x="960" y="2751"/>
                      <a:pt x="3702" y="3404"/>
                      <a:pt x="5797" y="4053"/>
                    </a:cubicBezTo>
                    <a:cubicBezTo>
                      <a:pt x="8057" y="4755"/>
                      <a:pt x="10405" y="5028"/>
                      <a:pt x="12759" y="5028"/>
                    </a:cubicBezTo>
                    <a:cubicBezTo>
                      <a:pt x="14534" y="5028"/>
                      <a:pt x="16313" y="4873"/>
                      <a:pt x="18059" y="4628"/>
                    </a:cubicBezTo>
                    <a:cubicBezTo>
                      <a:pt x="19776" y="4386"/>
                      <a:pt x="22311" y="3349"/>
                      <a:pt x="24495" y="3349"/>
                    </a:cubicBezTo>
                    <a:cubicBezTo>
                      <a:pt x="25797" y="3349"/>
                      <a:pt x="26974" y="3718"/>
                      <a:pt x="27777" y="4844"/>
                    </a:cubicBezTo>
                    <a:cubicBezTo>
                      <a:pt x="28588" y="5980"/>
                      <a:pt x="29164" y="7330"/>
                      <a:pt x="30353" y="8152"/>
                    </a:cubicBezTo>
                    <a:cubicBezTo>
                      <a:pt x="30807" y="8467"/>
                      <a:pt x="31236" y="8789"/>
                      <a:pt x="31766" y="8974"/>
                    </a:cubicBezTo>
                    <a:cubicBezTo>
                      <a:pt x="33363" y="9533"/>
                      <a:pt x="33185" y="11090"/>
                      <a:pt x="33071" y="12485"/>
                    </a:cubicBezTo>
                    <a:cubicBezTo>
                      <a:pt x="32906" y="14507"/>
                      <a:pt x="33981" y="15639"/>
                      <a:pt x="35122" y="17143"/>
                    </a:cubicBezTo>
                    <a:cubicBezTo>
                      <a:pt x="35214" y="17264"/>
                      <a:pt x="35340" y="17314"/>
                      <a:pt x="35464" y="17314"/>
                    </a:cubicBezTo>
                    <a:cubicBezTo>
                      <a:pt x="35759" y="17314"/>
                      <a:pt x="36042" y="17028"/>
                      <a:pt x="35820" y="16736"/>
                    </a:cubicBezTo>
                    <a:lnTo>
                      <a:pt x="35822" y="16736"/>
                    </a:lnTo>
                    <a:cubicBezTo>
                      <a:pt x="34847" y="15454"/>
                      <a:pt x="33933" y="14405"/>
                      <a:pt x="33879" y="12485"/>
                    </a:cubicBezTo>
                    <a:cubicBezTo>
                      <a:pt x="33879" y="12473"/>
                      <a:pt x="34122" y="10127"/>
                      <a:pt x="34122" y="9613"/>
                    </a:cubicBezTo>
                    <a:cubicBezTo>
                      <a:pt x="34122" y="9101"/>
                      <a:pt x="33801" y="8860"/>
                      <a:pt x="33419" y="8652"/>
                    </a:cubicBezTo>
                    <a:cubicBezTo>
                      <a:pt x="31451" y="7583"/>
                      <a:pt x="30223" y="7235"/>
                      <a:pt x="28948" y="5196"/>
                    </a:cubicBezTo>
                    <a:cubicBezTo>
                      <a:pt x="28382" y="4290"/>
                      <a:pt x="27642" y="2888"/>
                      <a:pt x="26503" y="2554"/>
                    </a:cubicBezTo>
                    <a:cubicBezTo>
                      <a:pt x="25960" y="2394"/>
                      <a:pt x="25459" y="2325"/>
                      <a:pt x="24974" y="2325"/>
                    </a:cubicBezTo>
                    <a:cubicBezTo>
                      <a:pt x="24025" y="2325"/>
                      <a:pt x="23134" y="2586"/>
                      <a:pt x="22086" y="2928"/>
                    </a:cubicBezTo>
                    <a:cubicBezTo>
                      <a:pt x="19726" y="3696"/>
                      <a:pt x="17183" y="3996"/>
                      <a:pt x="14724" y="4192"/>
                    </a:cubicBezTo>
                    <a:cubicBezTo>
                      <a:pt x="14189" y="4234"/>
                      <a:pt x="13655" y="4254"/>
                      <a:pt x="13122" y="4254"/>
                    </a:cubicBezTo>
                    <a:cubicBezTo>
                      <a:pt x="11096" y="4254"/>
                      <a:pt x="9079" y="3968"/>
                      <a:pt x="7098" y="3553"/>
                    </a:cubicBezTo>
                    <a:cubicBezTo>
                      <a:pt x="5139" y="3144"/>
                      <a:pt x="1661" y="2327"/>
                      <a:pt x="891" y="274"/>
                    </a:cubicBezTo>
                    <a:cubicBezTo>
                      <a:pt x="819" y="83"/>
                      <a:pt x="653" y="0"/>
                      <a:pt x="4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024;p45"/>
              <p:cNvSpPr/>
              <p:nvPr/>
            </p:nvSpPr>
            <p:spPr>
              <a:xfrm>
                <a:off x="3235294" y="3066657"/>
                <a:ext cx="156798" cy="125521"/>
              </a:xfrm>
              <a:custGeom>
                <a:avLst/>
                <a:gdLst/>
                <a:ahLst/>
                <a:cxnLst/>
                <a:rect l="l" t="t" r="r" b="b"/>
                <a:pathLst>
                  <a:path w="11315" h="9058" extrusionOk="0">
                    <a:moveTo>
                      <a:pt x="10491" y="1"/>
                    </a:moveTo>
                    <a:cubicBezTo>
                      <a:pt x="10290" y="1"/>
                      <a:pt x="10106" y="128"/>
                      <a:pt x="10138" y="385"/>
                    </a:cubicBezTo>
                    <a:cubicBezTo>
                      <a:pt x="10463" y="3004"/>
                      <a:pt x="10114" y="6296"/>
                      <a:pt x="7682" y="7841"/>
                    </a:cubicBezTo>
                    <a:cubicBezTo>
                      <a:pt x="7175" y="8162"/>
                      <a:pt x="6656" y="8294"/>
                      <a:pt x="6140" y="8294"/>
                    </a:cubicBezTo>
                    <a:cubicBezTo>
                      <a:pt x="4810" y="8294"/>
                      <a:pt x="3498" y="7413"/>
                      <a:pt x="2464" y="6598"/>
                    </a:cubicBezTo>
                    <a:cubicBezTo>
                      <a:pt x="808" y="5289"/>
                      <a:pt x="1664" y="2985"/>
                      <a:pt x="1580" y="1147"/>
                    </a:cubicBezTo>
                    <a:cubicBezTo>
                      <a:pt x="1567" y="887"/>
                      <a:pt x="1359" y="757"/>
                      <a:pt x="1157" y="757"/>
                    </a:cubicBezTo>
                    <a:cubicBezTo>
                      <a:pt x="956" y="757"/>
                      <a:pt x="760" y="886"/>
                      <a:pt x="771" y="1147"/>
                    </a:cubicBezTo>
                    <a:cubicBezTo>
                      <a:pt x="875" y="3416"/>
                      <a:pt x="1" y="5528"/>
                      <a:pt x="1895" y="7169"/>
                    </a:cubicBezTo>
                    <a:cubicBezTo>
                      <a:pt x="3135" y="8244"/>
                      <a:pt x="4533" y="9058"/>
                      <a:pt x="6133" y="9058"/>
                    </a:cubicBezTo>
                    <a:cubicBezTo>
                      <a:pt x="6367" y="9058"/>
                      <a:pt x="6605" y="9040"/>
                      <a:pt x="6847" y="9004"/>
                    </a:cubicBezTo>
                    <a:cubicBezTo>
                      <a:pt x="10593" y="8441"/>
                      <a:pt x="11315" y="3355"/>
                      <a:pt x="10945" y="385"/>
                    </a:cubicBezTo>
                    <a:cubicBezTo>
                      <a:pt x="10912" y="130"/>
                      <a:pt x="10693" y="1"/>
                      <a:pt x="1049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025;p45"/>
              <p:cNvSpPr/>
              <p:nvPr/>
            </p:nvSpPr>
            <p:spPr>
              <a:xfrm>
                <a:off x="3190797" y="3102562"/>
                <a:ext cx="135291" cy="144354"/>
              </a:xfrm>
              <a:custGeom>
                <a:avLst/>
                <a:gdLst/>
                <a:ahLst/>
                <a:cxnLst/>
                <a:rect l="l" t="t" r="r" b="b"/>
                <a:pathLst>
                  <a:path w="9763" h="10417" extrusionOk="0">
                    <a:moveTo>
                      <a:pt x="4236" y="1"/>
                    </a:moveTo>
                    <a:cubicBezTo>
                      <a:pt x="4232" y="1"/>
                      <a:pt x="4228" y="1"/>
                      <a:pt x="4225" y="1"/>
                    </a:cubicBezTo>
                    <a:cubicBezTo>
                      <a:pt x="2237" y="53"/>
                      <a:pt x="780" y="1273"/>
                      <a:pt x="439" y="3229"/>
                    </a:cubicBezTo>
                    <a:cubicBezTo>
                      <a:pt x="1" y="5724"/>
                      <a:pt x="1860" y="6470"/>
                      <a:pt x="3875" y="6851"/>
                    </a:cubicBezTo>
                    <a:cubicBezTo>
                      <a:pt x="5238" y="7109"/>
                      <a:pt x="4191" y="10417"/>
                      <a:pt x="5728" y="10417"/>
                    </a:cubicBezTo>
                    <a:cubicBezTo>
                      <a:pt x="5729" y="10417"/>
                      <a:pt x="5730" y="10417"/>
                      <a:pt x="5731" y="10417"/>
                    </a:cubicBezTo>
                    <a:cubicBezTo>
                      <a:pt x="7422" y="10415"/>
                      <a:pt x="8599" y="7931"/>
                      <a:pt x="9516" y="6801"/>
                    </a:cubicBezTo>
                    <a:cubicBezTo>
                      <a:pt x="9762" y="6496"/>
                      <a:pt x="9495" y="6091"/>
                      <a:pt x="9208" y="6091"/>
                    </a:cubicBezTo>
                    <a:cubicBezTo>
                      <a:pt x="9117" y="6091"/>
                      <a:pt x="9024" y="6132"/>
                      <a:pt x="8945" y="6229"/>
                    </a:cubicBezTo>
                    <a:cubicBezTo>
                      <a:pt x="8267" y="7065"/>
                      <a:pt x="7681" y="7964"/>
                      <a:pt x="6965" y="8772"/>
                    </a:cubicBezTo>
                    <a:cubicBezTo>
                      <a:pt x="6596" y="9189"/>
                      <a:pt x="6320" y="9357"/>
                      <a:pt x="6111" y="9357"/>
                    </a:cubicBezTo>
                    <a:cubicBezTo>
                      <a:pt x="5444" y="9357"/>
                      <a:pt x="5452" y="7655"/>
                      <a:pt x="5320" y="6794"/>
                    </a:cubicBezTo>
                    <a:cubicBezTo>
                      <a:pt x="5242" y="6274"/>
                      <a:pt x="4460" y="6170"/>
                      <a:pt x="4090" y="6072"/>
                    </a:cubicBezTo>
                    <a:cubicBezTo>
                      <a:pt x="2686" y="5698"/>
                      <a:pt x="1358" y="5643"/>
                      <a:pt x="1207" y="3827"/>
                    </a:cubicBezTo>
                    <a:cubicBezTo>
                      <a:pt x="1060" y="2068"/>
                      <a:pt x="2597" y="851"/>
                      <a:pt x="4225" y="809"/>
                    </a:cubicBezTo>
                    <a:cubicBezTo>
                      <a:pt x="4740" y="796"/>
                      <a:pt x="4746" y="1"/>
                      <a:pt x="4236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026;p45"/>
              <p:cNvSpPr/>
              <p:nvPr/>
            </p:nvSpPr>
            <p:spPr>
              <a:xfrm>
                <a:off x="3310776" y="3103670"/>
                <a:ext cx="136469" cy="141596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0218" extrusionOk="0">
                    <a:moveTo>
                      <a:pt x="5452" y="0"/>
                    </a:moveTo>
                    <a:cubicBezTo>
                      <a:pt x="4981" y="0"/>
                      <a:pt x="5001" y="760"/>
                      <a:pt x="5498" y="809"/>
                    </a:cubicBezTo>
                    <a:cubicBezTo>
                      <a:pt x="6500" y="909"/>
                      <a:pt x="7346" y="1200"/>
                      <a:pt x="8122" y="1865"/>
                    </a:cubicBezTo>
                    <a:cubicBezTo>
                      <a:pt x="9848" y="3347"/>
                      <a:pt x="8272" y="5175"/>
                      <a:pt x="6479" y="5317"/>
                    </a:cubicBezTo>
                    <a:cubicBezTo>
                      <a:pt x="5875" y="5363"/>
                      <a:pt x="5298" y="5647"/>
                      <a:pt x="5070" y="6236"/>
                    </a:cubicBezTo>
                    <a:cubicBezTo>
                      <a:pt x="4748" y="7058"/>
                      <a:pt x="4814" y="7957"/>
                      <a:pt x="4635" y="8812"/>
                    </a:cubicBezTo>
                    <a:cubicBezTo>
                      <a:pt x="4532" y="9311"/>
                      <a:pt x="4318" y="9510"/>
                      <a:pt x="4042" y="9510"/>
                    </a:cubicBezTo>
                    <a:cubicBezTo>
                      <a:pt x="3058" y="9510"/>
                      <a:pt x="1287" y="6975"/>
                      <a:pt x="921" y="6501"/>
                    </a:cubicBezTo>
                    <a:cubicBezTo>
                      <a:pt x="829" y="6381"/>
                      <a:pt x="703" y="6331"/>
                      <a:pt x="579" y="6331"/>
                    </a:cubicBezTo>
                    <a:cubicBezTo>
                      <a:pt x="283" y="6331"/>
                      <a:pt x="0" y="6616"/>
                      <a:pt x="225" y="6908"/>
                    </a:cubicBezTo>
                    <a:cubicBezTo>
                      <a:pt x="1222" y="8208"/>
                      <a:pt x="2131" y="10217"/>
                      <a:pt x="3997" y="10217"/>
                    </a:cubicBezTo>
                    <a:cubicBezTo>
                      <a:pt x="4096" y="10217"/>
                      <a:pt x="4198" y="10212"/>
                      <a:pt x="4303" y="10200"/>
                    </a:cubicBezTo>
                    <a:cubicBezTo>
                      <a:pt x="5709" y="10042"/>
                      <a:pt x="5520" y="7918"/>
                      <a:pt x="5686" y="6951"/>
                    </a:cubicBezTo>
                    <a:cubicBezTo>
                      <a:pt x="5884" y="5812"/>
                      <a:pt x="7798" y="6267"/>
                      <a:pt x="8529" y="5616"/>
                    </a:cubicBezTo>
                    <a:cubicBezTo>
                      <a:pt x="9285" y="4941"/>
                      <a:pt x="9604" y="4238"/>
                      <a:pt x="9614" y="3231"/>
                    </a:cubicBezTo>
                    <a:cubicBezTo>
                      <a:pt x="9638" y="1140"/>
                      <a:pt x="7192" y="170"/>
                      <a:pt x="5498" y="2"/>
                    </a:cubicBezTo>
                    <a:cubicBezTo>
                      <a:pt x="5482" y="1"/>
                      <a:pt x="5467" y="0"/>
                      <a:pt x="54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027;p45"/>
              <p:cNvSpPr/>
              <p:nvPr/>
            </p:nvSpPr>
            <p:spPr>
              <a:xfrm>
                <a:off x="2892487" y="3111112"/>
                <a:ext cx="531103" cy="436068"/>
              </a:xfrm>
              <a:custGeom>
                <a:avLst/>
                <a:gdLst/>
                <a:ahLst/>
                <a:cxnLst/>
                <a:rect l="l" t="t" r="r" b="b"/>
                <a:pathLst>
                  <a:path w="38326" h="31468" extrusionOk="0">
                    <a:moveTo>
                      <a:pt x="23422" y="0"/>
                    </a:moveTo>
                    <a:cubicBezTo>
                      <a:pt x="23385" y="0"/>
                      <a:pt x="23345" y="6"/>
                      <a:pt x="23304" y="18"/>
                    </a:cubicBezTo>
                    <a:cubicBezTo>
                      <a:pt x="13840" y="2697"/>
                      <a:pt x="5337" y="12130"/>
                      <a:pt x="2557" y="21363"/>
                    </a:cubicBezTo>
                    <a:cubicBezTo>
                      <a:pt x="1560" y="24673"/>
                      <a:pt x="731" y="29087"/>
                      <a:pt x="4527" y="30756"/>
                    </a:cubicBezTo>
                    <a:cubicBezTo>
                      <a:pt x="6005" y="31404"/>
                      <a:pt x="7789" y="31445"/>
                      <a:pt x="9452" y="31445"/>
                    </a:cubicBezTo>
                    <a:cubicBezTo>
                      <a:pt x="9694" y="31445"/>
                      <a:pt x="9935" y="31444"/>
                      <a:pt x="10171" y="31444"/>
                    </a:cubicBezTo>
                    <a:cubicBezTo>
                      <a:pt x="10390" y="31444"/>
                      <a:pt x="10606" y="31445"/>
                      <a:pt x="10818" y="31448"/>
                    </a:cubicBezTo>
                    <a:cubicBezTo>
                      <a:pt x="11757" y="31461"/>
                      <a:pt x="12697" y="31467"/>
                      <a:pt x="13636" y="31467"/>
                    </a:cubicBezTo>
                    <a:cubicBezTo>
                      <a:pt x="16302" y="31467"/>
                      <a:pt x="18969" y="31417"/>
                      <a:pt x="21635" y="31329"/>
                    </a:cubicBezTo>
                    <a:cubicBezTo>
                      <a:pt x="25220" y="31211"/>
                      <a:pt x="28802" y="30958"/>
                      <a:pt x="32373" y="30602"/>
                    </a:cubicBezTo>
                    <a:cubicBezTo>
                      <a:pt x="33898" y="30451"/>
                      <a:pt x="35845" y="30700"/>
                      <a:pt x="37228" y="29892"/>
                    </a:cubicBezTo>
                    <a:cubicBezTo>
                      <a:pt x="38326" y="29248"/>
                      <a:pt x="38270" y="27856"/>
                      <a:pt x="38206" y="26767"/>
                    </a:cubicBezTo>
                    <a:cubicBezTo>
                      <a:pt x="38087" y="24799"/>
                      <a:pt x="37789" y="22795"/>
                      <a:pt x="37590" y="20826"/>
                    </a:cubicBezTo>
                    <a:cubicBezTo>
                      <a:pt x="37394" y="18876"/>
                      <a:pt x="35498" y="18561"/>
                      <a:pt x="33663" y="18561"/>
                    </a:cubicBezTo>
                    <a:cubicBezTo>
                      <a:pt x="32790" y="18561"/>
                      <a:pt x="31931" y="18632"/>
                      <a:pt x="31274" y="18632"/>
                    </a:cubicBezTo>
                    <a:cubicBezTo>
                      <a:pt x="31231" y="18632"/>
                      <a:pt x="31190" y="18632"/>
                      <a:pt x="31149" y="18631"/>
                    </a:cubicBezTo>
                    <a:cubicBezTo>
                      <a:pt x="28445" y="18591"/>
                      <a:pt x="25725" y="18475"/>
                      <a:pt x="23012" y="18475"/>
                    </a:cubicBezTo>
                    <a:cubicBezTo>
                      <a:pt x="19280" y="18475"/>
                      <a:pt x="15562" y="18695"/>
                      <a:pt x="11919" y="19635"/>
                    </a:cubicBezTo>
                    <a:cubicBezTo>
                      <a:pt x="11454" y="19755"/>
                      <a:pt x="11601" y="20429"/>
                      <a:pt x="12023" y="20429"/>
                    </a:cubicBezTo>
                    <a:cubicBezTo>
                      <a:pt x="12058" y="20429"/>
                      <a:pt x="12095" y="20424"/>
                      <a:pt x="12133" y="20414"/>
                    </a:cubicBezTo>
                    <a:cubicBezTo>
                      <a:pt x="15743" y="19484"/>
                      <a:pt x="19434" y="19283"/>
                      <a:pt x="23136" y="19283"/>
                    </a:cubicBezTo>
                    <a:cubicBezTo>
                      <a:pt x="24020" y="19283"/>
                      <a:pt x="24904" y="19294"/>
                      <a:pt x="25788" y="19310"/>
                    </a:cubicBezTo>
                    <a:cubicBezTo>
                      <a:pt x="25830" y="19311"/>
                      <a:pt x="25875" y="19311"/>
                      <a:pt x="25921" y="19311"/>
                    </a:cubicBezTo>
                    <a:cubicBezTo>
                      <a:pt x="26906" y="19311"/>
                      <a:pt x="28793" y="19153"/>
                      <a:pt x="30725" y="19153"/>
                    </a:cubicBezTo>
                    <a:cubicBezTo>
                      <a:pt x="33637" y="19153"/>
                      <a:pt x="36650" y="19512"/>
                      <a:pt x="36832" y="21309"/>
                    </a:cubicBezTo>
                    <a:cubicBezTo>
                      <a:pt x="36946" y="22447"/>
                      <a:pt x="36899" y="23589"/>
                      <a:pt x="37074" y="24723"/>
                    </a:cubicBezTo>
                    <a:cubicBezTo>
                      <a:pt x="37497" y="27437"/>
                      <a:pt x="37590" y="29419"/>
                      <a:pt x="34284" y="29672"/>
                    </a:cubicBezTo>
                    <a:cubicBezTo>
                      <a:pt x="29665" y="30029"/>
                      <a:pt x="25057" y="30408"/>
                      <a:pt x="20425" y="30562"/>
                    </a:cubicBezTo>
                    <a:cubicBezTo>
                      <a:pt x="17874" y="30646"/>
                      <a:pt x="15228" y="30793"/>
                      <a:pt x="12597" y="30793"/>
                    </a:cubicBezTo>
                    <a:cubicBezTo>
                      <a:pt x="10428" y="30793"/>
                      <a:pt x="8270" y="30693"/>
                      <a:pt x="6184" y="30377"/>
                    </a:cubicBezTo>
                    <a:cubicBezTo>
                      <a:pt x="1" y="29437"/>
                      <a:pt x="3187" y="21290"/>
                      <a:pt x="4777" y="17627"/>
                    </a:cubicBezTo>
                    <a:cubicBezTo>
                      <a:pt x="7896" y="10433"/>
                      <a:pt x="15969" y="2934"/>
                      <a:pt x="23518" y="797"/>
                    </a:cubicBezTo>
                    <a:cubicBezTo>
                      <a:pt x="23977" y="666"/>
                      <a:pt x="23836" y="0"/>
                      <a:pt x="2342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028;p45"/>
              <p:cNvSpPr/>
              <p:nvPr/>
            </p:nvSpPr>
            <p:spPr>
              <a:xfrm>
                <a:off x="3389833" y="2664679"/>
                <a:ext cx="544530" cy="586284"/>
              </a:xfrm>
              <a:custGeom>
                <a:avLst/>
                <a:gdLst/>
                <a:ahLst/>
                <a:cxnLst/>
                <a:rect l="l" t="t" r="r" b="b"/>
                <a:pathLst>
                  <a:path w="39295" h="42308" extrusionOk="0">
                    <a:moveTo>
                      <a:pt x="28594" y="1"/>
                    </a:moveTo>
                    <a:cubicBezTo>
                      <a:pt x="28436" y="1"/>
                      <a:pt x="28253" y="141"/>
                      <a:pt x="28227" y="298"/>
                    </a:cubicBezTo>
                    <a:cubicBezTo>
                      <a:pt x="28040" y="1461"/>
                      <a:pt x="27321" y="2522"/>
                      <a:pt x="26932" y="3637"/>
                    </a:cubicBezTo>
                    <a:cubicBezTo>
                      <a:pt x="26432" y="5065"/>
                      <a:pt x="26179" y="6595"/>
                      <a:pt x="25843" y="8068"/>
                    </a:cubicBezTo>
                    <a:cubicBezTo>
                      <a:pt x="24938" y="12053"/>
                      <a:pt x="23115" y="15711"/>
                      <a:pt x="20932" y="19140"/>
                    </a:cubicBezTo>
                    <a:cubicBezTo>
                      <a:pt x="16487" y="26123"/>
                      <a:pt x="9064" y="31597"/>
                      <a:pt x="521" y="31654"/>
                    </a:cubicBezTo>
                    <a:cubicBezTo>
                      <a:pt x="4" y="31657"/>
                      <a:pt x="0" y="32460"/>
                      <a:pt x="516" y="32460"/>
                    </a:cubicBezTo>
                    <a:cubicBezTo>
                      <a:pt x="518" y="32460"/>
                      <a:pt x="520" y="32460"/>
                      <a:pt x="521" y="32460"/>
                    </a:cubicBezTo>
                    <a:lnTo>
                      <a:pt x="521" y="32460"/>
                    </a:lnTo>
                    <a:lnTo>
                      <a:pt x="520" y="32462"/>
                    </a:lnTo>
                    <a:cubicBezTo>
                      <a:pt x="8995" y="32405"/>
                      <a:pt x="16343" y="27214"/>
                      <a:pt x="21022" y="20457"/>
                    </a:cubicBezTo>
                    <a:cubicBezTo>
                      <a:pt x="23785" y="16467"/>
                      <a:pt x="25748" y="12124"/>
                      <a:pt x="26823" y="7397"/>
                    </a:cubicBezTo>
                    <a:cubicBezTo>
                      <a:pt x="27321" y="5212"/>
                      <a:pt x="27962" y="3282"/>
                      <a:pt x="28864" y="1234"/>
                    </a:cubicBezTo>
                    <a:cubicBezTo>
                      <a:pt x="28975" y="980"/>
                      <a:pt x="29398" y="881"/>
                      <a:pt x="30000" y="881"/>
                    </a:cubicBezTo>
                    <a:cubicBezTo>
                      <a:pt x="32062" y="881"/>
                      <a:pt x="36227" y="2054"/>
                      <a:pt x="37157" y="2231"/>
                    </a:cubicBezTo>
                    <a:cubicBezTo>
                      <a:pt x="39295" y="2638"/>
                      <a:pt x="30454" y="23634"/>
                      <a:pt x="29367" y="25580"/>
                    </a:cubicBezTo>
                    <a:cubicBezTo>
                      <a:pt x="24763" y="33819"/>
                      <a:pt x="17342" y="39646"/>
                      <a:pt x="8001" y="41519"/>
                    </a:cubicBezTo>
                    <a:cubicBezTo>
                      <a:pt x="7522" y="41615"/>
                      <a:pt x="7683" y="42307"/>
                      <a:pt x="8126" y="42307"/>
                    </a:cubicBezTo>
                    <a:cubicBezTo>
                      <a:pt x="8154" y="42307"/>
                      <a:pt x="8185" y="42304"/>
                      <a:pt x="8216" y="42298"/>
                    </a:cubicBezTo>
                    <a:cubicBezTo>
                      <a:pt x="27749" y="38382"/>
                      <a:pt x="34311" y="19208"/>
                      <a:pt x="38694" y="2127"/>
                    </a:cubicBezTo>
                    <a:cubicBezTo>
                      <a:pt x="38744" y="1932"/>
                      <a:pt x="38632" y="1669"/>
                      <a:pt x="38412" y="1631"/>
                    </a:cubicBezTo>
                    <a:cubicBezTo>
                      <a:pt x="35146" y="1072"/>
                      <a:pt x="31929" y="261"/>
                      <a:pt x="28616" y="2"/>
                    </a:cubicBezTo>
                    <a:cubicBezTo>
                      <a:pt x="28609" y="1"/>
                      <a:pt x="28602" y="1"/>
                      <a:pt x="285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029;p45"/>
              <p:cNvSpPr/>
              <p:nvPr/>
            </p:nvSpPr>
            <p:spPr>
              <a:xfrm>
                <a:off x="3447245" y="3402630"/>
                <a:ext cx="130176" cy="128306"/>
              </a:xfrm>
              <a:custGeom>
                <a:avLst/>
                <a:gdLst/>
                <a:ahLst/>
                <a:cxnLst/>
                <a:rect l="l" t="t" r="r" b="b"/>
                <a:pathLst>
                  <a:path w="12465" h="12236" extrusionOk="0">
                    <a:moveTo>
                      <a:pt x="6099" y="0"/>
                    </a:moveTo>
                    <a:cubicBezTo>
                      <a:pt x="5512" y="0"/>
                      <a:pt x="4837" y="464"/>
                      <a:pt x="4409" y="729"/>
                    </a:cubicBezTo>
                    <a:cubicBezTo>
                      <a:pt x="2956" y="1634"/>
                      <a:pt x="1518" y="2502"/>
                      <a:pt x="289" y="3699"/>
                    </a:cubicBezTo>
                    <a:cubicBezTo>
                      <a:pt x="1" y="3981"/>
                      <a:pt x="278" y="4387"/>
                      <a:pt x="592" y="4387"/>
                    </a:cubicBezTo>
                    <a:cubicBezTo>
                      <a:pt x="683" y="4387"/>
                      <a:pt x="777" y="4353"/>
                      <a:pt x="862" y="4271"/>
                    </a:cubicBezTo>
                    <a:lnTo>
                      <a:pt x="864" y="4271"/>
                    </a:lnTo>
                    <a:cubicBezTo>
                      <a:pt x="2129" y="3035"/>
                      <a:pt x="3635" y="2162"/>
                      <a:pt x="5125" y="1234"/>
                    </a:cubicBezTo>
                    <a:cubicBezTo>
                      <a:pt x="5225" y="1172"/>
                      <a:pt x="5289" y="1145"/>
                      <a:pt x="5323" y="1145"/>
                    </a:cubicBezTo>
                    <a:cubicBezTo>
                      <a:pt x="5603" y="1145"/>
                      <a:pt x="3879" y="3027"/>
                      <a:pt x="3619" y="3377"/>
                    </a:cubicBezTo>
                    <a:cubicBezTo>
                      <a:pt x="3443" y="3616"/>
                      <a:pt x="3671" y="3986"/>
                      <a:pt x="3950" y="3986"/>
                    </a:cubicBezTo>
                    <a:cubicBezTo>
                      <a:pt x="3956" y="3986"/>
                      <a:pt x="3963" y="3985"/>
                      <a:pt x="3969" y="3985"/>
                    </a:cubicBezTo>
                    <a:cubicBezTo>
                      <a:pt x="5949" y="3866"/>
                      <a:pt x="7808" y="3040"/>
                      <a:pt x="9811" y="3035"/>
                    </a:cubicBezTo>
                    <a:cubicBezTo>
                      <a:pt x="9822" y="3035"/>
                      <a:pt x="9832" y="3035"/>
                      <a:pt x="9843" y="3035"/>
                    </a:cubicBezTo>
                    <a:cubicBezTo>
                      <a:pt x="11803" y="3035"/>
                      <a:pt x="8938" y="3684"/>
                      <a:pt x="8492" y="3783"/>
                    </a:cubicBezTo>
                    <a:cubicBezTo>
                      <a:pt x="7343" y="4032"/>
                      <a:pt x="6221" y="4388"/>
                      <a:pt x="5137" y="4847"/>
                    </a:cubicBezTo>
                    <a:cubicBezTo>
                      <a:pt x="4791" y="4994"/>
                      <a:pt x="4938" y="5491"/>
                      <a:pt x="5234" y="5585"/>
                    </a:cubicBezTo>
                    <a:cubicBezTo>
                      <a:pt x="6830" y="6095"/>
                      <a:pt x="8620" y="5927"/>
                      <a:pt x="10273" y="6036"/>
                    </a:cubicBezTo>
                    <a:cubicBezTo>
                      <a:pt x="12375" y="6177"/>
                      <a:pt x="10223" y="6615"/>
                      <a:pt x="9418" y="6751"/>
                    </a:cubicBezTo>
                    <a:cubicBezTo>
                      <a:pt x="8321" y="6938"/>
                      <a:pt x="7211" y="6988"/>
                      <a:pt x="6122" y="7227"/>
                    </a:cubicBezTo>
                    <a:cubicBezTo>
                      <a:pt x="5704" y="7321"/>
                      <a:pt x="5775" y="7882"/>
                      <a:pt x="6122" y="8006"/>
                    </a:cubicBezTo>
                    <a:cubicBezTo>
                      <a:pt x="7589" y="8534"/>
                      <a:pt x="9261" y="8437"/>
                      <a:pt x="10765" y="8884"/>
                    </a:cubicBezTo>
                    <a:cubicBezTo>
                      <a:pt x="11245" y="9028"/>
                      <a:pt x="9787" y="9208"/>
                      <a:pt x="9680" y="9213"/>
                    </a:cubicBezTo>
                    <a:cubicBezTo>
                      <a:pt x="9193" y="9240"/>
                      <a:pt x="8703" y="9237"/>
                      <a:pt x="8217" y="9242"/>
                    </a:cubicBezTo>
                    <a:cubicBezTo>
                      <a:pt x="7448" y="9251"/>
                      <a:pt x="6611" y="9213"/>
                      <a:pt x="5880" y="9490"/>
                    </a:cubicBezTo>
                    <a:cubicBezTo>
                      <a:pt x="5549" y="9614"/>
                      <a:pt x="5479" y="10023"/>
                      <a:pt x="5783" y="10227"/>
                    </a:cubicBezTo>
                    <a:cubicBezTo>
                      <a:pt x="6219" y="10520"/>
                      <a:pt x="6626" y="10679"/>
                      <a:pt x="7133" y="10840"/>
                    </a:cubicBezTo>
                    <a:cubicBezTo>
                      <a:pt x="8128" y="11157"/>
                      <a:pt x="7877" y="11249"/>
                      <a:pt x="7316" y="11249"/>
                    </a:cubicBezTo>
                    <a:cubicBezTo>
                      <a:pt x="6735" y="11249"/>
                      <a:pt x="5822" y="11151"/>
                      <a:pt x="5615" y="11103"/>
                    </a:cubicBezTo>
                    <a:cubicBezTo>
                      <a:pt x="4168" y="10771"/>
                      <a:pt x="2264" y="10999"/>
                      <a:pt x="941" y="10418"/>
                    </a:cubicBezTo>
                    <a:cubicBezTo>
                      <a:pt x="882" y="10391"/>
                      <a:pt x="823" y="10380"/>
                      <a:pt x="767" y="10380"/>
                    </a:cubicBezTo>
                    <a:cubicBezTo>
                      <a:pt x="380" y="10380"/>
                      <a:pt x="119" y="10932"/>
                      <a:pt x="535" y="11115"/>
                    </a:cubicBezTo>
                    <a:cubicBezTo>
                      <a:pt x="1894" y="11712"/>
                      <a:pt x="3429" y="11422"/>
                      <a:pt x="4855" y="11750"/>
                    </a:cubicBezTo>
                    <a:cubicBezTo>
                      <a:pt x="5714" y="11949"/>
                      <a:pt x="6632" y="12235"/>
                      <a:pt x="7529" y="12235"/>
                    </a:cubicBezTo>
                    <a:cubicBezTo>
                      <a:pt x="7918" y="12235"/>
                      <a:pt x="8303" y="12181"/>
                      <a:pt x="8677" y="12043"/>
                    </a:cubicBezTo>
                    <a:cubicBezTo>
                      <a:pt x="8864" y="11976"/>
                      <a:pt x="9048" y="11763"/>
                      <a:pt x="8958" y="11548"/>
                    </a:cubicBezTo>
                    <a:cubicBezTo>
                      <a:pt x="8609" y="10698"/>
                      <a:pt x="8077" y="10422"/>
                      <a:pt x="7453" y="10156"/>
                    </a:cubicBezTo>
                    <a:lnTo>
                      <a:pt x="7453" y="10156"/>
                    </a:lnTo>
                    <a:cubicBezTo>
                      <a:pt x="7454" y="10156"/>
                      <a:pt x="7455" y="10156"/>
                      <a:pt x="7457" y="10156"/>
                    </a:cubicBezTo>
                    <a:cubicBezTo>
                      <a:pt x="7779" y="10156"/>
                      <a:pt x="8130" y="10160"/>
                      <a:pt x="8491" y="10160"/>
                    </a:cubicBezTo>
                    <a:cubicBezTo>
                      <a:pt x="10147" y="10160"/>
                      <a:pt x="11991" y="10065"/>
                      <a:pt x="11991" y="8996"/>
                    </a:cubicBezTo>
                    <a:cubicBezTo>
                      <a:pt x="11991" y="8137"/>
                      <a:pt x="10619" y="7795"/>
                      <a:pt x="9205" y="7606"/>
                    </a:cubicBezTo>
                    <a:lnTo>
                      <a:pt x="9205" y="7606"/>
                    </a:lnTo>
                    <a:cubicBezTo>
                      <a:pt x="10273" y="7461"/>
                      <a:pt x="11318" y="7240"/>
                      <a:pt x="12243" y="6675"/>
                    </a:cubicBezTo>
                    <a:cubicBezTo>
                      <a:pt x="12408" y="6575"/>
                      <a:pt x="12465" y="6402"/>
                      <a:pt x="12429" y="6220"/>
                    </a:cubicBezTo>
                    <a:cubicBezTo>
                      <a:pt x="12205" y="5066"/>
                      <a:pt x="9923" y="4978"/>
                      <a:pt x="7977" y="4957"/>
                    </a:cubicBezTo>
                    <a:lnTo>
                      <a:pt x="7977" y="4957"/>
                    </a:lnTo>
                    <a:cubicBezTo>
                      <a:pt x="9720" y="4538"/>
                      <a:pt x="11686" y="3925"/>
                      <a:pt x="11494" y="3004"/>
                    </a:cubicBezTo>
                    <a:cubicBezTo>
                      <a:pt x="11358" y="2354"/>
                      <a:pt x="10647" y="2132"/>
                      <a:pt x="9707" y="2132"/>
                    </a:cubicBezTo>
                    <a:cubicBezTo>
                      <a:pt x="8376" y="2132"/>
                      <a:pt x="6586" y="2578"/>
                      <a:pt x="5328" y="2888"/>
                    </a:cubicBezTo>
                    <a:lnTo>
                      <a:pt x="5328" y="2888"/>
                    </a:lnTo>
                    <a:cubicBezTo>
                      <a:pt x="6391" y="1902"/>
                      <a:pt x="7728" y="411"/>
                      <a:pt x="6354" y="33"/>
                    </a:cubicBezTo>
                    <a:cubicBezTo>
                      <a:pt x="6272" y="10"/>
                      <a:pt x="6187" y="0"/>
                      <a:pt x="60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030;p45"/>
              <p:cNvSpPr/>
              <p:nvPr/>
            </p:nvSpPr>
            <p:spPr>
              <a:xfrm>
                <a:off x="3330703" y="3368667"/>
                <a:ext cx="19858" cy="159763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1529" extrusionOk="0">
                    <a:moveTo>
                      <a:pt x="753" y="0"/>
                    </a:moveTo>
                    <a:cubicBezTo>
                      <a:pt x="551" y="0"/>
                      <a:pt x="348" y="130"/>
                      <a:pt x="346" y="390"/>
                    </a:cubicBezTo>
                    <a:cubicBezTo>
                      <a:pt x="317" y="4016"/>
                      <a:pt x="0" y="7638"/>
                      <a:pt x="603" y="11237"/>
                    </a:cubicBezTo>
                    <a:cubicBezTo>
                      <a:pt x="637" y="11441"/>
                      <a:pt x="781" y="11529"/>
                      <a:pt x="937" y="11529"/>
                    </a:cubicBezTo>
                    <a:cubicBezTo>
                      <a:pt x="1172" y="11529"/>
                      <a:pt x="1433" y="11328"/>
                      <a:pt x="1382" y="11022"/>
                    </a:cubicBezTo>
                    <a:cubicBezTo>
                      <a:pt x="793" y="7499"/>
                      <a:pt x="1127" y="3939"/>
                      <a:pt x="1153" y="390"/>
                    </a:cubicBezTo>
                    <a:cubicBezTo>
                      <a:pt x="1156" y="130"/>
                      <a:pt x="955" y="0"/>
                      <a:pt x="7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031;p45"/>
              <p:cNvSpPr/>
              <p:nvPr/>
            </p:nvSpPr>
            <p:spPr>
              <a:xfrm>
                <a:off x="3765177" y="2712722"/>
                <a:ext cx="148012" cy="40270"/>
              </a:xfrm>
              <a:custGeom>
                <a:avLst/>
                <a:gdLst/>
                <a:ahLst/>
                <a:cxnLst/>
                <a:rect l="l" t="t" r="r" b="b"/>
                <a:pathLst>
                  <a:path w="10681" h="2906" extrusionOk="0">
                    <a:moveTo>
                      <a:pt x="544" y="0"/>
                    </a:moveTo>
                    <a:cubicBezTo>
                      <a:pt x="138" y="0"/>
                      <a:pt x="0" y="661"/>
                      <a:pt x="453" y="798"/>
                    </a:cubicBezTo>
                    <a:cubicBezTo>
                      <a:pt x="3574" y="1750"/>
                      <a:pt x="6775" y="2323"/>
                      <a:pt x="9981" y="2898"/>
                    </a:cubicBezTo>
                    <a:cubicBezTo>
                      <a:pt x="10009" y="2903"/>
                      <a:pt x="10036" y="2905"/>
                      <a:pt x="10062" y="2905"/>
                    </a:cubicBezTo>
                    <a:cubicBezTo>
                      <a:pt x="10512" y="2905"/>
                      <a:pt x="10680" y="2206"/>
                      <a:pt x="10196" y="2119"/>
                    </a:cubicBezTo>
                    <a:cubicBezTo>
                      <a:pt x="6990" y="1544"/>
                      <a:pt x="3787" y="970"/>
                      <a:pt x="668" y="19"/>
                    </a:cubicBezTo>
                    <a:cubicBezTo>
                      <a:pt x="624" y="6"/>
                      <a:pt x="583" y="0"/>
                      <a:pt x="5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032;p45"/>
              <p:cNvSpPr/>
              <p:nvPr/>
            </p:nvSpPr>
            <p:spPr>
              <a:xfrm>
                <a:off x="3777524" y="2519687"/>
                <a:ext cx="174230" cy="173163"/>
              </a:xfrm>
              <a:custGeom>
                <a:avLst/>
                <a:gdLst/>
                <a:ahLst/>
                <a:cxnLst/>
                <a:rect l="l" t="t" r="r" b="b"/>
                <a:pathLst>
                  <a:path w="12573" h="12496" extrusionOk="0">
                    <a:moveTo>
                      <a:pt x="4655" y="0"/>
                    </a:moveTo>
                    <a:cubicBezTo>
                      <a:pt x="3196" y="0"/>
                      <a:pt x="2912" y="3642"/>
                      <a:pt x="2744" y="5802"/>
                    </a:cubicBezTo>
                    <a:lnTo>
                      <a:pt x="2744" y="5802"/>
                    </a:lnTo>
                    <a:cubicBezTo>
                      <a:pt x="2264" y="4785"/>
                      <a:pt x="1565" y="3559"/>
                      <a:pt x="941" y="3559"/>
                    </a:cubicBezTo>
                    <a:cubicBezTo>
                      <a:pt x="767" y="3559"/>
                      <a:pt x="599" y="3654"/>
                      <a:pt x="443" y="3875"/>
                    </a:cubicBezTo>
                    <a:cubicBezTo>
                      <a:pt x="0" y="4503"/>
                      <a:pt x="246" y="5358"/>
                      <a:pt x="414" y="6051"/>
                    </a:cubicBezTo>
                    <a:cubicBezTo>
                      <a:pt x="812" y="7712"/>
                      <a:pt x="1203" y="9350"/>
                      <a:pt x="1958" y="10889"/>
                    </a:cubicBezTo>
                    <a:cubicBezTo>
                      <a:pt x="2030" y="11035"/>
                      <a:pt x="2147" y="11095"/>
                      <a:pt x="2267" y="11095"/>
                    </a:cubicBezTo>
                    <a:cubicBezTo>
                      <a:pt x="2532" y="11095"/>
                      <a:pt x="2813" y="10802"/>
                      <a:pt x="2656" y="10482"/>
                    </a:cubicBezTo>
                    <a:cubicBezTo>
                      <a:pt x="1930" y="9002"/>
                      <a:pt x="1577" y="7427"/>
                      <a:pt x="1193" y="5836"/>
                    </a:cubicBezTo>
                    <a:cubicBezTo>
                      <a:pt x="1013" y="5091"/>
                      <a:pt x="993" y="4808"/>
                      <a:pt x="1070" y="4808"/>
                    </a:cubicBezTo>
                    <a:cubicBezTo>
                      <a:pt x="1285" y="4808"/>
                      <a:pt x="2261" y="7020"/>
                      <a:pt x="2632" y="7541"/>
                    </a:cubicBezTo>
                    <a:cubicBezTo>
                      <a:pt x="2721" y="7666"/>
                      <a:pt x="2864" y="7732"/>
                      <a:pt x="3002" y="7732"/>
                    </a:cubicBezTo>
                    <a:cubicBezTo>
                      <a:pt x="3163" y="7732"/>
                      <a:pt x="3318" y="7641"/>
                      <a:pt x="3369" y="7444"/>
                    </a:cubicBezTo>
                    <a:cubicBezTo>
                      <a:pt x="3899" y="5434"/>
                      <a:pt x="3552" y="3236"/>
                      <a:pt x="4421" y="1306"/>
                    </a:cubicBezTo>
                    <a:cubicBezTo>
                      <a:pt x="4459" y="1222"/>
                      <a:pt x="4490" y="1186"/>
                      <a:pt x="4516" y="1186"/>
                    </a:cubicBezTo>
                    <a:cubicBezTo>
                      <a:pt x="4690" y="1186"/>
                      <a:pt x="4606" y="2883"/>
                      <a:pt x="4581" y="3123"/>
                    </a:cubicBezTo>
                    <a:cubicBezTo>
                      <a:pt x="4466" y="4254"/>
                      <a:pt x="4440" y="5405"/>
                      <a:pt x="4539" y="6537"/>
                    </a:cubicBezTo>
                    <a:cubicBezTo>
                      <a:pt x="4560" y="6786"/>
                      <a:pt x="4745" y="6930"/>
                      <a:pt x="4940" y="6930"/>
                    </a:cubicBezTo>
                    <a:cubicBezTo>
                      <a:pt x="5067" y="6930"/>
                      <a:pt x="5198" y="6870"/>
                      <a:pt x="5292" y="6740"/>
                    </a:cubicBezTo>
                    <a:cubicBezTo>
                      <a:pt x="6303" y="5334"/>
                      <a:pt x="6687" y="3508"/>
                      <a:pt x="7356" y="1932"/>
                    </a:cubicBezTo>
                    <a:cubicBezTo>
                      <a:pt x="7533" y="1513"/>
                      <a:pt x="7647" y="1350"/>
                      <a:pt x="7716" y="1350"/>
                    </a:cubicBezTo>
                    <a:cubicBezTo>
                      <a:pt x="7939" y="1350"/>
                      <a:pt x="7707" y="3029"/>
                      <a:pt x="7653" y="3357"/>
                    </a:cubicBezTo>
                    <a:cubicBezTo>
                      <a:pt x="7482" y="4392"/>
                      <a:pt x="7226" y="5403"/>
                      <a:pt x="7117" y="6447"/>
                    </a:cubicBezTo>
                    <a:cubicBezTo>
                      <a:pt x="7093" y="6678"/>
                      <a:pt x="7328" y="6855"/>
                      <a:pt x="7545" y="6855"/>
                    </a:cubicBezTo>
                    <a:cubicBezTo>
                      <a:pt x="7645" y="6855"/>
                      <a:pt x="7740" y="6818"/>
                      <a:pt x="7806" y="6733"/>
                    </a:cubicBezTo>
                    <a:cubicBezTo>
                      <a:pt x="8817" y="5426"/>
                      <a:pt x="9213" y="3726"/>
                      <a:pt x="10234" y="2410"/>
                    </a:cubicBezTo>
                    <a:cubicBezTo>
                      <a:pt x="10234" y="2410"/>
                      <a:pt x="10234" y="2410"/>
                      <a:pt x="10234" y="2410"/>
                    </a:cubicBezTo>
                    <a:lnTo>
                      <a:pt x="10234" y="2410"/>
                    </a:lnTo>
                    <a:cubicBezTo>
                      <a:pt x="10236" y="2410"/>
                      <a:pt x="10137" y="3568"/>
                      <a:pt x="10106" y="3686"/>
                    </a:cubicBezTo>
                    <a:cubicBezTo>
                      <a:pt x="9980" y="4157"/>
                      <a:pt x="9824" y="4621"/>
                      <a:pt x="9677" y="5086"/>
                    </a:cubicBezTo>
                    <a:cubicBezTo>
                      <a:pt x="9447" y="5822"/>
                      <a:pt x="9154" y="6601"/>
                      <a:pt x="9189" y="7383"/>
                    </a:cubicBezTo>
                    <a:cubicBezTo>
                      <a:pt x="9200" y="7636"/>
                      <a:pt x="9383" y="7773"/>
                      <a:pt x="9584" y="7773"/>
                    </a:cubicBezTo>
                    <a:cubicBezTo>
                      <a:pt x="9684" y="7773"/>
                      <a:pt x="9789" y="7739"/>
                      <a:pt x="9879" y="7669"/>
                    </a:cubicBezTo>
                    <a:cubicBezTo>
                      <a:pt x="10168" y="7442"/>
                      <a:pt x="10385" y="7254"/>
                      <a:pt x="10603" y="6952"/>
                    </a:cubicBezTo>
                    <a:cubicBezTo>
                      <a:pt x="10990" y="6417"/>
                      <a:pt x="11216" y="6211"/>
                      <a:pt x="11324" y="6211"/>
                    </a:cubicBezTo>
                    <a:cubicBezTo>
                      <a:pt x="11532" y="6211"/>
                      <a:pt x="11299" y="6982"/>
                      <a:pt x="10934" y="7634"/>
                    </a:cubicBezTo>
                    <a:cubicBezTo>
                      <a:pt x="10146" y="9038"/>
                      <a:pt x="9317" y="10387"/>
                      <a:pt x="8687" y="11876"/>
                    </a:cubicBezTo>
                    <a:cubicBezTo>
                      <a:pt x="8550" y="12200"/>
                      <a:pt x="8833" y="12496"/>
                      <a:pt x="9090" y="12496"/>
                    </a:cubicBezTo>
                    <a:cubicBezTo>
                      <a:pt x="9208" y="12496"/>
                      <a:pt x="9321" y="12433"/>
                      <a:pt x="9384" y="12282"/>
                    </a:cubicBezTo>
                    <a:cubicBezTo>
                      <a:pt x="10250" y="10236"/>
                      <a:pt x="12573" y="7769"/>
                      <a:pt x="12490" y="5481"/>
                    </a:cubicBezTo>
                    <a:cubicBezTo>
                      <a:pt x="12483" y="5281"/>
                      <a:pt x="12324" y="5077"/>
                      <a:pt x="12112" y="5077"/>
                    </a:cubicBezTo>
                    <a:cubicBezTo>
                      <a:pt x="12104" y="5077"/>
                      <a:pt x="12095" y="5077"/>
                      <a:pt x="12086" y="5078"/>
                    </a:cubicBezTo>
                    <a:cubicBezTo>
                      <a:pt x="11179" y="5144"/>
                      <a:pt x="10737" y="5585"/>
                      <a:pt x="10280" y="6108"/>
                    </a:cubicBezTo>
                    <a:lnTo>
                      <a:pt x="10280" y="6108"/>
                    </a:lnTo>
                    <a:cubicBezTo>
                      <a:pt x="10831" y="4452"/>
                      <a:pt x="11892" y="2077"/>
                      <a:pt x="10696" y="1436"/>
                    </a:cubicBezTo>
                    <a:cubicBezTo>
                      <a:pt x="10597" y="1382"/>
                      <a:pt x="10497" y="1357"/>
                      <a:pt x="10396" y="1357"/>
                    </a:cubicBezTo>
                    <a:cubicBezTo>
                      <a:pt x="9704" y="1357"/>
                      <a:pt x="8994" y="2536"/>
                      <a:pt x="8406" y="3736"/>
                    </a:cubicBezTo>
                    <a:lnTo>
                      <a:pt x="8406" y="3736"/>
                    </a:lnTo>
                    <a:cubicBezTo>
                      <a:pt x="8613" y="2633"/>
                      <a:pt x="8747" y="1529"/>
                      <a:pt x="8495" y="414"/>
                    </a:cubicBezTo>
                    <a:cubicBezTo>
                      <a:pt x="8451" y="226"/>
                      <a:pt x="8280" y="137"/>
                      <a:pt x="8105" y="118"/>
                    </a:cubicBezTo>
                    <a:cubicBezTo>
                      <a:pt x="8073" y="115"/>
                      <a:pt x="8041" y="113"/>
                      <a:pt x="8010" y="113"/>
                    </a:cubicBezTo>
                    <a:cubicBezTo>
                      <a:pt x="6933" y="113"/>
                      <a:pt x="6158" y="2134"/>
                      <a:pt x="5547" y="3904"/>
                    </a:cubicBezTo>
                    <a:lnTo>
                      <a:pt x="5547" y="3904"/>
                    </a:lnTo>
                    <a:cubicBezTo>
                      <a:pt x="5686" y="2117"/>
                      <a:pt x="5699" y="110"/>
                      <a:pt x="4757" y="6"/>
                    </a:cubicBezTo>
                    <a:cubicBezTo>
                      <a:pt x="4723" y="2"/>
                      <a:pt x="4689" y="0"/>
                      <a:pt x="465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033;p45"/>
              <p:cNvSpPr/>
              <p:nvPr/>
            </p:nvSpPr>
            <p:spPr>
              <a:xfrm>
                <a:off x="3494554" y="3242190"/>
                <a:ext cx="32330" cy="15968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1523" extrusionOk="0">
                    <a:moveTo>
                      <a:pt x="492" y="1"/>
                    </a:moveTo>
                    <a:cubicBezTo>
                      <a:pt x="251" y="1"/>
                      <a:pt x="0" y="198"/>
                      <a:pt x="81" y="502"/>
                    </a:cubicBezTo>
                    <a:lnTo>
                      <a:pt x="82" y="502"/>
                    </a:lnTo>
                    <a:cubicBezTo>
                      <a:pt x="525" y="2165"/>
                      <a:pt x="711" y="3851"/>
                      <a:pt x="875" y="5562"/>
                    </a:cubicBezTo>
                    <a:cubicBezTo>
                      <a:pt x="1053" y="7434"/>
                      <a:pt x="1526" y="9238"/>
                      <a:pt x="1521" y="11132"/>
                    </a:cubicBezTo>
                    <a:cubicBezTo>
                      <a:pt x="1520" y="11393"/>
                      <a:pt x="1721" y="11523"/>
                      <a:pt x="1923" y="11523"/>
                    </a:cubicBezTo>
                    <a:cubicBezTo>
                      <a:pt x="2125" y="11523"/>
                      <a:pt x="2327" y="11393"/>
                      <a:pt x="2327" y="11132"/>
                    </a:cubicBezTo>
                    <a:cubicBezTo>
                      <a:pt x="2333" y="9477"/>
                      <a:pt x="2051" y="7883"/>
                      <a:pt x="1784" y="6254"/>
                    </a:cubicBezTo>
                    <a:cubicBezTo>
                      <a:pt x="1455" y="4246"/>
                      <a:pt x="1389" y="2264"/>
                      <a:pt x="860" y="287"/>
                    </a:cubicBezTo>
                    <a:cubicBezTo>
                      <a:pt x="807" y="87"/>
                      <a:pt x="651" y="1"/>
                      <a:pt x="4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034;p45"/>
              <p:cNvSpPr/>
              <p:nvPr/>
            </p:nvSpPr>
            <p:spPr>
              <a:xfrm>
                <a:off x="3107874" y="3264445"/>
                <a:ext cx="14412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7" extrusionOk="0">
                    <a:moveTo>
                      <a:pt x="520" y="0"/>
                    </a:moveTo>
                    <a:cubicBezTo>
                      <a:pt x="1" y="0"/>
                      <a:pt x="1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035;p45"/>
              <p:cNvSpPr/>
              <p:nvPr/>
            </p:nvSpPr>
            <p:spPr>
              <a:xfrm>
                <a:off x="3206318" y="3237575"/>
                <a:ext cx="14440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9" extrusionOk="0">
                    <a:moveTo>
                      <a:pt x="522" y="0"/>
                    </a:moveTo>
                    <a:cubicBezTo>
                      <a:pt x="1" y="0"/>
                      <a:pt x="3" y="809"/>
                      <a:pt x="522" y="809"/>
                    </a:cubicBezTo>
                    <a:cubicBezTo>
                      <a:pt x="1041" y="809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036;p45"/>
              <p:cNvSpPr/>
              <p:nvPr/>
            </p:nvSpPr>
            <p:spPr>
              <a:xfrm>
                <a:off x="3213066" y="3324836"/>
                <a:ext cx="14398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37;p45"/>
              <p:cNvSpPr/>
              <p:nvPr/>
            </p:nvSpPr>
            <p:spPr>
              <a:xfrm>
                <a:off x="3349535" y="3280104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1" y="0"/>
                    </a:moveTo>
                    <a:cubicBezTo>
                      <a:pt x="0" y="0"/>
                      <a:pt x="2" y="807"/>
                      <a:pt x="521" y="807"/>
                    </a:cubicBezTo>
                    <a:cubicBezTo>
                      <a:pt x="1040" y="807"/>
                      <a:pt x="1040" y="0"/>
                      <a:pt x="521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38;p45"/>
              <p:cNvSpPr/>
              <p:nvPr/>
            </p:nvSpPr>
            <p:spPr>
              <a:xfrm>
                <a:off x="3423368" y="3329326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7"/>
                      <a:pt x="521" y="807"/>
                    </a:cubicBezTo>
                    <a:cubicBezTo>
                      <a:pt x="1042" y="807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39;p45"/>
              <p:cNvSpPr/>
              <p:nvPr/>
            </p:nvSpPr>
            <p:spPr>
              <a:xfrm>
                <a:off x="3486018" y="3201781"/>
                <a:ext cx="14440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08" extrusionOk="0">
                    <a:moveTo>
                      <a:pt x="522" y="1"/>
                    </a:moveTo>
                    <a:cubicBezTo>
                      <a:pt x="2" y="1"/>
                      <a:pt x="1" y="807"/>
                      <a:pt x="522" y="807"/>
                    </a:cubicBezTo>
                    <a:cubicBezTo>
                      <a:pt x="1041" y="807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40;p45"/>
              <p:cNvSpPr/>
              <p:nvPr/>
            </p:nvSpPr>
            <p:spPr>
              <a:xfrm>
                <a:off x="3541988" y="3110031"/>
                <a:ext cx="14398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39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39" y="809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1;p45"/>
              <p:cNvSpPr/>
              <p:nvPr/>
            </p:nvSpPr>
            <p:spPr>
              <a:xfrm>
                <a:off x="3640432" y="3130180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39" y="807"/>
                      <a:pt x="1039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42;p45"/>
              <p:cNvSpPr/>
              <p:nvPr/>
            </p:nvSpPr>
            <p:spPr>
              <a:xfrm>
                <a:off x="3673995" y="3022756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1" y="1"/>
                    </a:moveTo>
                    <a:cubicBezTo>
                      <a:pt x="0" y="1"/>
                      <a:pt x="2" y="809"/>
                      <a:pt x="521" y="809"/>
                    </a:cubicBezTo>
                    <a:cubicBezTo>
                      <a:pt x="1041" y="809"/>
                      <a:pt x="1041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43;p45"/>
              <p:cNvSpPr/>
              <p:nvPr/>
            </p:nvSpPr>
            <p:spPr>
              <a:xfrm>
                <a:off x="3772438" y="2993683"/>
                <a:ext cx="14453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808" extrusionOk="0">
                    <a:moveTo>
                      <a:pt x="521" y="1"/>
                    </a:moveTo>
                    <a:cubicBezTo>
                      <a:pt x="0" y="1"/>
                      <a:pt x="2" y="808"/>
                      <a:pt x="521" y="808"/>
                    </a:cubicBezTo>
                    <a:cubicBezTo>
                      <a:pt x="1042" y="808"/>
                      <a:pt x="1042" y="1"/>
                      <a:pt x="521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44;p45"/>
              <p:cNvSpPr/>
              <p:nvPr/>
            </p:nvSpPr>
            <p:spPr>
              <a:xfrm>
                <a:off x="3743365" y="2890680"/>
                <a:ext cx="14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0" extrusionOk="0">
                    <a:moveTo>
                      <a:pt x="520" y="1"/>
                    </a:moveTo>
                    <a:cubicBezTo>
                      <a:pt x="0" y="1"/>
                      <a:pt x="0" y="809"/>
                      <a:pt x="520" y="809"/>
                    </a:cubicBezTo>
                    <a:cubicBezTo>
                      <a:pt x="1041" y="809"/>
                      <a:pt x="1041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45;p45"/>
              <p:cNvSpPr/>
              <p:nvPr/>
            </p:nvSpPr>
            <p:spPr>
              <a:xfrm>
                <a:off x="3846299" y="2805678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0" y="0"/>
                    </a:moveTo>
                    <a:cubicBezTo>
                      <a:pt x="0" y="0"/>
                      <a:pt x="0" y="807"/>
                      <a:pt x="520" y="807"/>
                    </a:cubicBezTo>
                    <a:cubicBezTo>
                      <a:pt x="1041" y="807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46;p45"/>
              <p:cNvSpPr/>
              <p:nvPr/>
            </p:nvSpPr>
            <p:spPr>
              <a:xfrm>
                <a:off x="3783635" y="2783285"/>
                <a:ext cx="14412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08" extrusionOk="0">
                    <a:moveTo>
                      <a:pt x="520" y="1"/>
                    </a:moveTo>
                    <a:cubicBezTo>
                      <a:pt x="1" y="1"/>
                      <a:pt x="1" y="808"/>
                      <a:pt x="520" y="808"/>
                    </a:cubicBezTo>
                    <a:cubicBezTo>
                      <a:pt x="1039" y="808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047;p45"/>
              <p:cNvSpPr/>
              <p:nvPr/>
            </p:nvSpPr>
            <p:spPr>
              <a:xfrm>
                <a:off x="3011662" y="3412110"/>
                <a:ext cx="14426" cy="11211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9" extrusionOk="0">
                    <a:moveTo>
                      <a:pt x="520" y="0"/>
                    </a:moveTo>
                    <a:cubicBezTo>
                      <a:pt x="0" y="0"/>
                      <a:pt x="0" y="809"/>
                      <a:pt x="520" y="809"/>
                    </a:cubicBezTo>
                    <a:cubicBezTo>
                      <a:pt x="1041" y="809"/>
                      <a:pt x="1041" y="0"/>
                      <a:pt x="520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048;p45"/>
              <p:cNvSpPr/>
              <p:nvPr/>
            </p:nvSpPr>
            <p:spPr>
              <a:xfrm>
                <a:off x="3112336" y="3362889"/>
                <a:ext cx="14426" cy="11183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7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049;p45"/>
              <p:cNvSpPr/>
              <p:nvPr/>
            </p:nvSpPr>
            <p:spPr>
              <a:xfrm>
                <a:off x="3112336" y="3454639"/>
                <a:ext cx="14426" cy="11197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08" extrusionOk="0">
                    <a:moveTo>
                      <a:pt x="522" y="0"/>
                    </a:moveTo>
                    <a:cubicBezTo>
                      <a:pt x="2" y="0"/>
                      <a:pt x="1" y="807"/>
                      <a:pt x="522" y="807"/>
                    </a:cubicBezTo>
                    <a:cubicBezTo>
                      <a:pt x="1041" y="807"/>
                      <a:pt x="1041" y="0"/>
                      <a:pt x="522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050;p45"/>
              <p:cNvSpPr/>
              <p:nvPr/>
            </p:nvSpPr>
            <p:spPr>
              <a:xfrm>
                <a:off x="3233160" y="3405390"/>
                <a:ext cx="1444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810" extrusionOk="0">
                    <a:moveTo>
                      <a:pt x="522" y="1"/>
                    </a:moveTo>
                    <a:cubicBezTo>
                      <a:pt x="3" y="1"/>
                      <a:pt x="1" y="809"/>
                      <a:pt x="522" y="809"/>
                    </a:cubicBezTo>
                    <a:cubicBezTo>
                      <a:pt x="1041" y="809"/>
                      <a:pt x="1041" y="1"/>
                      <a:pt x="522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051;p45"/>
              <p:cNvSpPr/>
              <p:nvPr/>
            </p:nvSpPr>
            <p:spPr>
              <a:xfrm>
                <a:off x="3253336" y="3470298"/>
                <a:ext cx="14412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810" extrusionOk="0">
                    <a:moveTo>
                      <a:pt x="520" y="1"/>
                    </a:moveTo>
                    <a:cubicBezTo>
                      <a:pt x="1" y="1"/>
                      <a:pt x="1" y="809"/>
                      <a:pt x="520" y="809"/>
                    </a:cubicBezTo>
                    <a:cubicBezTo>
                      <a:pt x="1039" y="809"/>
                      <a:pt x="1039" y="1"/>
                      <a:pt x="520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2052;p45"/>
            <p:cNvGrpSpPr/>
            <p:nvPr/>
          </p:nvGrpSpPr>
          <p:grpSpPr>
            <a:xfrm>
              <a:off x="3076557" y="2794399"/>
              <a:ext cx="314524" cy="180771"/>
              <a:chOff x="3380175" y="493600"/>
              <a:chExt cx="356725" cy="205025"/>
            </a:xfrm>
          </p:grpSpPr>
          <p:sp>
            <p:nvSpPr>
              <p:cNvPr id="139" name="Google Shape;2053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054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055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056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057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" name="Google Shape;2058;p45"/>
            <p:cNvSpPr/>
            <p:nvPr/>
          </p:nvSpPr>
          <p:spPr>
            <a:xfrm>
              <a:off x="3191748" y="2987199"/>
              <a:ext cx="94224" cy="53856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4" name="Picture 1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5992">
            <a:off x="8176179" y="298583"/>
            <a:ext cx="765434" cy="765434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726">
            <a:off x="8459745" y="572858"/>
            <a:ext cx="704821" cy="704821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0107" flipH="1">
            <a:off x="8428944" y="1173559"/>
            <a:ext cx="667951" cy="563660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0107">
            <a:off x="8417275" y="1497414"/>
            <a:ext cx="668891" cy="563660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3424" flipH="1">
            <a:off x="8401137" y="2004657"/>
            <a:ext cx="910004" cy="767920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562">
            <a:off x="8333339" y="2472959"/>
            <a:ext cx="586318" cy="563660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0107" flipH="1">
            <a:off x="8478180" y="2811330"/>
            <a:ext cx="667951" cy="563660"/>
          </a:xfrm>
          <a:prstGeom prst="rect">
            <a:avLst/>
          </a:prstGeom>
        </p:spPr>
      </p:pic>
      <p:pic>
        <p:nvPicPr>
          <p:cNvPr id="225" name="Picture 2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5116">
            <a:off x="8540893" y="3165726"/>
            <a:ext cx="635396" cy="708796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0107" flipH="1">
            <a:off x="8699420" y="3640813"/>
            <a:ext cx="512027" cy="432081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4424">
            <a:off x="8637873" y="3952753"/>
            <a:ext cx="586180" cy="563660"/>
          </a:xfrm>
          <a:prstGeom prst="rect">
            <a:avLst/>
          </a:prstGeom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804" flipH="1">
            <a:off x="8384887" y="4153705"/>
            <a:ext cx="667951" cy="563660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9841" flipH="1">
            <a:off x="8669847" y="4609608"/>
            <a:ext cx="522232" cy="440693"/>
          </a:xfrm>
          <a:prstGeom prst="rect">
            <a:avLst/>
          </a:prstGeom>
        </p:spPr>
      </p:pic>
      <p:pic>
        <p:nvPicPr>
          <p:cNvPr id="230" name="Picture 2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0107" flipH="1">
            <a:off x="8765673" y="4925201"/>
            <a:ext cx="428354" cy="361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06" y="1265912"/>
            <a:ext cx="5103164" cy="2491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Google Shape;710;p27"/>
          <p:cNvSpPr txBox="1">
            <a:spLocks noGrp="1"/>
          </p:cNvSpPr>
          <p:nvPr>
            <p:ph type="ctrTitle"/>
          </p:nvPr>
        </p:nvSpPr>
        <p:spPr>
          <a:xfrm>
            <a:off x="1835970" y="760835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Од чега је крв направљена?</a:t>
            </a:r>
            <a:endParaRPr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88" name="Straight Connector 587"/>
          <p:cNvCxnSpPr/>
          <p:nvPr/>
        </p:nvCxnSpPr>
        <p:spPr>
          <a:xfrm>
            <a:off x="288317" y="371067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1" name="Freeform 600"/>
          <p:cNvSpPr/>
          <p:nvPr/>
        </p:nvSpPr>
        <p:spPr>
          <a:xfrm>
            <a:off x="461668" y="351761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03" name="Freeform 602"/>
          <p:cNvSpPr/>
          <p:nvPr/>
        </p:nvSpPr>
        <p:spPr>
          <a:xfrm>
            <a:off x="464646" y="3520589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8" name="Freeform 17"/>
          <p:cNvSpPr/>
          <p:nvPr/>
        </p:nvSpPr>
        <p:spPr>
          <a:xfrm>
            <a:off x="404813" y="3483769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187" y="3621193"/>
            <a:ext cx="142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Century Gothic" panose="020B0502020202020204" pitchFamily="34" charset="0"/>
              </a:rPr>
              <a:t>Црвена крвна зрнца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317558" y="4202906"/>
            <a:ext cx="56798" cy="1067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4920485" y="438733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 flipH="1" flipV="1">
            <a:off x="2502257" y="3295377"/>
            <a:ext cx="1234273" cy="907529"/>
          </a:xfrm>
          <a:prstGeom prst="line">
            <a:avLst/>
          </a:prstGeom>
          <a:ln w="9525">
            <a:solidFill>
              <a:schemeClr val="dk1">
                <a:shade val="95000"/>
                <a:satMod val="105000"/>
              </a:schemeClr>
            </a:solidFill>
            <a:bevel/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4529768" y="4696919"/>
            <a:ext cx="1423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Century Gothic" panose="020B0502020202020204" pitchFamily="34" charset="0"/>
              </a:rPr>
              <a:t>Тромбоцити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89" name="Picture 58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6" r="27369"/>
          <a:stretch/>
        </p:blipFill>
        <p:spPr>
          <a:xfrm>
            <a:off x="6848475" y="343344"/>
            <a:ext cx="1935761" cy="2176061"/>
          </a:xfrm>
          <a:prstGeom prst="rect">
            <a:avLst/>
          </a:prstGeom>
        </p:spPr>
      </p:pic>
      <p:cxnSp>
        <p:nvCxnSpPr>
          <p:cNvPr id="120" name="Straight Connector 119"/>
          <p:cNvCxnSpPr/>
          <p:nvPr/>
        </p:nvCxnSpPr>
        <p:spPr>
          <a:xfrm flipH="1">
            <a:off x="5692047" y="1431374"/>
            <a:ext cx="1391421" cy="742206"/>
          </a:xfrm>
          <a:prstGeom prst="line">
            <a:avLst/>
          </a:prstGeom>
          <a:ln w="28575">
            <a:solidFill>
              <a:schemeClr val="dk1">
                <a:shade val="95000"/>
                <a:satMod val="105000"/>
              </a:schemeClr>
            </a:solidFill>
            <a:bevel/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7161756" y="2393156"/>
            <a:ext cx="142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Century Gothic" panose="020B0502020202020204" pitchFamily="34" charset="0"/>
              </a:rPr>
              <a:t>Бела крвна зрнца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7" name="Freeform 96"/>
          <p:cNvSpPr/>
          <p:nvPr/>
        </p:nvSpPr>
        <p:spPr>
          <a:xfrm>
            <a:off x="6469856" y="433863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6477000" y="4326731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Connector 178"/>
          <p:cNvCxnSpPr/>
          <p:nvPr/>
        </p:nvCxnSpPr>
        <p:spPr>
          <a:xfrm flipH="1" flipV="1">
            <a:off x="4309569" y="3053502"/>
            <a:ext cx="1920973" cy="1074022"/>
          </a:xfrm>
          <a:prstGeom prst="line">
            <a:avLst/>
          </a:prstGeom>
          <a:ln w="28575">
            <a:solidFill>
              <a:schemeClr val="dk1">
                <a:shade val="95000"/>
                <a:satMod val="105000"/>
              </a:schemeClr>
            </a:solidFill>
            <a:bevel/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7137687" y="3623894"/>
            <a:ext cx="1423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Century Gothic" panose="020B0502020202020204" pitchFamily="34" charset="0"/>
              </a:rPr>
              <a:t>Плазма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3" y="2061840"/>
            <a:ext cx="1280087" cy="1514927"/>
          </a:xfrm>
          <a:prstGeom prst="rect">
            <a:avLst/>
          </a:prstGeom>
        </p:spPr>
      </p:pic>
      <p:cxnSp>
        <p:nvCxnSpPr>
          <p:cNvPr id="85" name="Straight Connector 84"/>
          <p:cNvCxnSpPr/>
          <p:nvPr/>
        </p:nvCxnSpPr>
        <p:spPr>
          <a:xfrm>
            <a:off x="1600390" y="2519405"/>
            <a:ext cx="600695" cy="3959"/>
          </a:xfrm>
          <a:prstGeom prst="line">
            <a:avLst/>
          </a:prstGeom>
          <a:ln w="9525">
            <a:solidFill>
              <a:schemeClr val="dk1">
                <a:shade val="95000"/>
                <a:satMod val="105000"/>
              </a:schemeClr>
            </a:solidFill>
            <a:bevel/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481" y="3607036"/>
            <a:ext cx="1340345" cy="14443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982" y="3922460"/>
            <a:ext cx="3007529" cy="103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8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22" grpId="0"/>
      <p:bldP spid="1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ed_cell.png" descr="red_ce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8389">
            <a:off x="5039317" y="116749"/>
            <a:ext cx="1995031" cy="1327549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  <p:pic>
        <p:nvPicPr>
          <p:cNvPr id="18" name="red_cell.png" descr="red_ce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69738">
            <a:off x="7475627" y="795973"/>
            <a:ext cx="1715352" cy="1141443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  <p:pic>
        <p:nvPicPr>
          <p:cNvPr id="19" name="red_cell.png" descr="red_ce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830262" flipH="1">
            <a:off x="6576230" y="2074965"/>
            <a:ext cx="1715352" cy="1141443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  <p:pic>
        <p:nvPicPr>
          <p:cNvPr id="20" name="red_cell.png" descr="red_ce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769738">
            <a:off x="7318295" y="3549130"/>
            <a:ext cx="1715352" cy="1141443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4037" y="241914"/>
            <a:ext cx="3423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Century Gothic" panose="020B0502020202020204" pitchFamily="34" charset="0"/>
              </a:rPr>
              <a:t>Црвена крвна зрнца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2697320" y="977827"/>
            <a:ext cx="3160200" cy="1504071"/>
          </a:xfrm>
          <a:prstGeom prst="wedgeEllipseCallout">
            <a:avLst>
              <a:gd name="adj1" fmla="val -38777"/>
              <a:gd name="adj2" fmla="val 56666"/>
            </a:avLst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70141" y="1160475"/>
            <a:ext cx="27527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700" dirty="0">
                <a:latin typeface="Century Gothic" panose="020B0502020202020204" pitchFamily="34" charset="0"/>
              </a:rPr>
              <a:t>Ми разносимо </a:t>
            </a:r>
            <a:r>
              <a:rPr lang="sr-Cyrl-RS" sz="1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кисеоник</a:t>
            </a:r>
            <a:r>
              <a:rPr lang="sr-Cyrl-RS" sz="1700" dirty="0">
                <a:latin typeface="Century Gothic" panose="020B0502020202020204" pitchFamily="34" charset="0"/>
              </a:rPr>
              <a:t> по целом телу и уклањамо </a:t>
            </a:r>
            <a:r>
              <a:rPr lang="sr-Cyrl-RS" sz="17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отпад</a:t>
            </a:r>
            <a:r>
              <a:rPr lang="sr-Cyrl-RS" sz="1700" dirty="0">
                <a:latin typeface="Century Gothic" panose="020B0502020202020204" pitchFamily="34" charset="0"/>
              </a:rPr>
              <a:t> из тела.</a:t>
            </a:r>
            <a:endParaRPr lang="en-US" sz="1700" dirty="0">
              <a:latin typeface="Lucida Handwriting" panose="03010101010101010101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71" y="1894517"/>
            <a:ext cx="2466104" cy="291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6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9533" flipH="1">
            <a:off x="-281595" y="-87714"/>
            <a:ext cx="1047750" cy="90478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6"/>
          <p:cNvSpPr txBox="1"/>
          <p:nvPr/>
        </p:nvSpPr>
        <p:spPr>
          <a:xfrm>
            <a:off x="404037" y="241914"/>
            <a:ext cx="3423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Century Gothic" panose="020B0502020202020204" pitchFamily="34" charset="0"/>
              </a:rPr>
              <a:t>Бела крвна зрнца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18" name="white_cell.png" descr="white_cell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2000"/>
                    </a14:imgEffect>
                    <a14:imgEffect>
                      <a14:brightnessContrast bright="2000" contras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500" y="3495308"/>
            <a:ext cx="1371935" cy="1408422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16000"/>
              </a:srgbClr>
            </a:outerShdw>
          </a:effectLst>
        </p:spPr>
      </p:pic>
      <p:pic>
        <p:nvPicPr>
          <p:cNvPr id="19" name="white_cell.png" descr="white_cell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2000"/>
                    </a14:imgEffect>
                    <a14:imgEffect>
                      <a14:brightnessContrast bright="2000" contras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1646" y="-184789"/>
            <a:ext cx="1410127" cy="1327789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16000"/>
              </a:srgbClr>
            </a:outerShdw>
          </a:effectLst>
        </p:spPr>
      </p:pic>
      <p:pic>
        <p:nvPicPr>
          <p:cNvPr id="20" name="white_cell.png" descr="white_cell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2000"/>
                    </a14:imgEffect>
                    <a14:imgEffect>
                      <a14:brightnessContrast bright="2000" contrast="-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76709" y="780523"/>
            <a:ext cx="1086353" cy="1115244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16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190500" y="2200275"/>
            <a:ext cx="323515" cy="3429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4015" y="2454358"/>
            <a:ext cx="143043" cy="17763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76168" y="95013"/>
            <a:ext cx="323515" cy="3429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52653" y="-143597"/>
            <a:ext cx="323515" cy="3429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24136" y="437913"/>
            <a:ext cx="170743" cy="18216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Callout 6"/>
          <p:cNvSpPr/>
          <p:nvPr/>
        </p:nvSpPr>
        <p:spPr>
          <a:xfrm flipH="1">
            <a:off x="1885950" y="835778"/>
            <a:ext cx="3462531" cy="1796213"/>
          </a:xfrm>
          <a:prstGeom prst="wedgeEllipseCallout">
            <a:avLst>
              <a:gd name="adj1" fmla="val -40972"/>
              <a:gd name="adj2" fmla="val 51032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63336" y="1097984"/>
            <a:ext cx="2845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>
                <a:latin typeface="Century Gothic" panose="020B0502020202020204" pitchFamily="34" charset="0"/>
              </a:rPr>
              <a:t>Ми </a:t>
            </a:r>
            <a:r>
              <a:rPr lang="sr-Cyrl-RS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ловимо</a:t>
            </a:r>
            <a:r>
              <a:rPr lang="sr-Cyrl-RS" sz="2000" dirty="0">
                <a:latin typeface="Century Gothic" panose="020B0502020202020204" pitchFamily="34" charset="0"/>
              </a:rPr>
              <a:t> </a:t>
            </a:r>
            <a:r>
              <a:rPr lang="sr-Cyrl-RS" sz="2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вирусе и бактерије </a:t>
            </a:r>
            <a:r>
              <a:rPr lang="sr-Cyrl-RS" sz="2000" dirty="0">
                <a:latin typeface="Century Gothic" panose="020B0502020202020204" pitchFamily="34" charset="0"/>
              </a:rPr>
              <a:t>и штитимо твоје здравље.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3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380" y="3581859"/>
            <a:ext cx="1908620" cy="1648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63" y="788305"/>
            <a:ext cx="6988736" cy="368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3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04037" y="241914"/>
            <a:ext cx="3423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Century Gothic" panose="020B0502020202020204" pitchFamily="34" charset="0"/>
              </a:rPr>
              <a:t>Тромбоцити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1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360818">
            <a:off x="7118032" y="40929"/>
            <a:ext cx="2389152" cy="2063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529" y="3749544"/>
            <a:ext cx="4218246" cy="36426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lasma_cell.png" descr="plasma_ce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79139">
            <a:off x="4828032" y="158970"/>
            <a:ext cx="1042149" cy="934340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  <p:pic>
        <p:nvPicPr>
          <p:cNvPr id="21" name="plasma_cell.png" descr="plasma_ce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79139">
            <a:off x="6349909" y="22774"/>
            <a:ext cx="1345970" cy="1206731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  <p:pic>
        <p:nvPicPr>
          <p:cNvPr id="22" name="plasma_cell.png" descr="plasma_cel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479139">
            <a:off x="-145123" y="876071"/>
            <a:ext cx="1345970" cy="1206731"/>
          </a:xfrm>
          <a:prstGeom prst="rect">
            <a:avLst/>
          </a:prstGeom>
          <a:ln w="12700">
            <a:miter lim="400000"/>
          </a:ln>
          <a:effectLst>
            <a:outerShdw dist="194090" dir="3092864" rotWithShape="0">
              <a:srgbClr val="000000">
                <a:alpha val="20102"/>
              </a:srgbClr>
            </a:outerShdw>
          </a:effectLst>
        </p:spPr>
      </p:pic>
      <p:sp>
        <p:nvSpPr>
          <p:cNvPr id="14" name="Oval Callout 13"/>
          <p:cNvSpPr/>
          <p:nvPr/>
        </p:nvSpPr>
        <p:spPr>
          <a:xfrm flipV="1">
            <a:off x="262140" y="2848970"/>
            <a:ext cx="2668725" cy="1787596"/>
          </a:xfrm>
          <a:prstGeom prst="wedgeEllipseCallout">
            <a:avLst>
              <a:gd name="adj1" fmla="val 54669"/>
              <a:gd name="adj2" fmla="val 46080"/>
            </a:avLst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5695" y="3087824"/>
            <a:ext cx="2375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>
                <a:latin typeface="Century Gothic" panose="020B0502020202020204" pitchFamily="34" charset="0"/>
              </a:rPr>
              <a:t>Ми изводимо поправке </a:t>
            </a:r>
            <a:r>
              <a:rPr lang="sr-Cyrl-RS" sz="2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згрушавањем крви.</a:t>
            </a:r>
            <a:endParaRPr lang="en-US" sz="2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03" y="940072"/>
            <a:ext cx="3185578" cy="343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8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04037" y="241914"/>
            <a:ext cx="3423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latin typeface="Century Gothic" panose="020B0502020202020204" pitchFamily="34" charset="0"/>
              </a:rPr>
              <a:t>Плазма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1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354" y="2711319"/>
            <a:ext cx="2437071" cy="21045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29825" flipH="1">
            <a:off x="7196562" y="3107144"/>
            <a:ext cx="2283053" cy="1971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67883">
            <a:off x="-102049" y="513051"/>
            <a:ext cx="1517341" cy="1310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186">
            <a:off x="5771509" y="222322"/>
            <a:ext cx="3253177" cy="215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Oval Callout 27"/>
          <p:cNvSpPr/>
          <p:nvPr/>
        </p:nvSpPr>
        <p:spPr>
          <a:xfrm>
            <a:off x="2343808" y="430924"/>
            <a:ext cx="2921876" cy="1397877"/>
          </a:xfrm>
          <a:prstGeom prst="wedgeEllipseCallout">
            <a:avLst>
              <a:gd name="adj1" fmla="val 43066"/>
              <a:gd name="adj2" fmla="val 6344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412625" y="714363"/>
            <a:ext cx="2830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>
                <a:latin typeface="Century Gothic" panose="020B0502020202020204" pitchFamily="34" charset="0"/>
              </a:rPr>
              <a:t>Ја обезбеђујем </a:t>
            </a:r>
            <a:r>
              <a:rPr lang="sr-Cyrl-RS" sz="2400" b="1" dirty="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</a:rPr>
              <a:t>превоз</a:t>
            </a:r>
            <a:r>
              <a:rPr lang="sr-Cyrl-RS" sz="2400" dirty="0">
                <a:latin typeface="Century Gothic" panose="020B0502020202020204" pitchFamily="34" charset="0"/>
              </a:rPr>
              <a:t> !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2" y="2307709"/>
            <a:ext cx="6419850" cy="221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1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01"/>
          <a:stretch/>
        </p:blipFill>
        <p:spPr>
          <a:xfrm>
            <a:off x="-647502" y="155117"/>
            <a:ext cx="8424551" cy="5161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t="21567" r="12529" b="19670"/>
          <a:stretch/>
        </p:blipFill>
        <p:spPr>
          <a:xfrm rot="557880" flipH="1">
            <a:off x="3564774" y="951553"/>
            <a:ext cx="1210979" cy="516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8622" flipH="1">
            <a:off x="2169524" y="760545"/>
            <a:ext cx="1776248" cy="9380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97384" y="184451"/>
            <a:ext cx="5437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dirty="0">
                <a:latin typeface="Century Gothic" panose="020B0502020202020204" pitchFamily="34" charset="0"/>
              </a:rPr>
              <a:t>Како крв путује телом?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03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L -0.07448 0.0058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9549 0.19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199</Words>
  <Application>Microsoft Office PowerPoint</Application>
  <PresentationFormat>On-screen Show (16:9)</PresentationFormat>
  <Paragraphs>50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Comfortaa</vt:lpstr>
      <vt:lpstr>Lucida Handwriting</vt:lpstr>
      <vt:lpstr>Mistral</vt:lpstr>
      <vt:lpstr>Century Gothic</vt:lpstr>
      <vt:lpstr>Permanent Marker</vt:lpstr>
      <vt:lpstr>Arial</vt:lpstr>
      <vt:lpstr>SKETCH LESSON</vt:lpstr>
      <vt:lpstr>КРВ, КРВНИ СИСТЕМ И  ДОБРОВОЉНО ДАВАЛАШТВО КРВИ</vt:lpstr>
      <vt:lpstr>PowerPoint Presentation</vt:lpstr>
      <vt:lpstr>Шта видите на слици?</vt:lpstr>
      <vt:lpstr>Од чега је крв направљена?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SKETCHNOTES LESSON</dc:title>
  <cp:lastModifiedBy>Anita Markovic</cp:lastModifiedBy>
  <cp:revision>83</cp:revision>
  <dcterms:modified xsi:type="dcterms:W3CDTF">2021-04-21T05:52:58Z</dcterms:modified>
</cp:coreProperties>
</file>